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4" r:id="rId5"/>
    <p:sldId id="266" r:id="rId6"/>
    <p:sldId id="265" r:id="rId7"/>
    <p:sldId id="268" r:id="rId8"/>
    <p:sldId id="267" r:id="rId9"/>
    <p:sldId id="269" r:id="rId10"/>
    <p:sldId id="262" r:id="rId11"/>
    <p:sldId id="260" r:id="rId12"/>
    <p:sldId id="261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88288" autoAdjust="0"/>
  </p:normalViewPr>
  <p:slideViewPr>
    <p:cSldViewPr>
      <p:cViewPr varScale="1">
        <p:scale>
          <a:sx n="64" d="100"/>
          <a:sy n="64" d="100"/>
        </p:scale>
        <p:origin x="-1560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6B4C4-691E-444C-9A06-AF841037CFF9}" type="datetimeFigureOut">
              <a:rPr lang="en-US" smtClean="0"/>
              <a:pPr/>
              <a:t>9/18/2019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FBD6A-AA4A-41C8-ADDB-423BE096D4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578645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প্রত্যেকটি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5417"/>
            <a:ext cx="9144000" cy="760208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440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বারিমন্ডল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মহাসাগর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সাগর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উপসাগরের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সঙ্গা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তলদেশের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ভূমিরূপের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সমুদ্রস্রোতের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704808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‡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তলদেশের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ভূমিরূপ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সামুদ্রিক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দাও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ceived_249539829065685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5795"/>
            <a:ext cx="9144000" cy="6072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939800" y="647700"/>
            <a:ext cx="6870700" cy="16002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kern="10" dirty="0" err="1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wkÿK</a:t>
            </a:r>
            <a:r>
              <a:rPr lang="en-US" sz="3600" kern="10" dirty="0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 </a:t>
            </a:r>
            <a:r>
              <a:rPr lang="en-US" sz="3600" kern="10" dirty="0" err="1">
                <a:ln w="31750" cmpd="sng">
                  <a:pattFill prst="pct40">
                    <a:fgClr>
                      <a:srgbClr val="008000"/>
                    </a:fgClr>
                    <a:bgClr>
                      <a:srgbClr val="FFFFFF"/>
                    </a:bgClr>
                  </a:pattFill>
                  <a:prstDash val="solid"/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94000"/>
                      </a:srgbClr>
                    </a:gs>
                    <a:gs pos="12000">
                      <a:srgbClr val="E81766">
                        <a:alpha val="94720"/>
                      </a:srgbClr>
                    </a:gs>
                    <a:gs pos="27000">
                      <a:srgbClr val="EE3F17">
                        <a:alpha val="95620"/>
                      </a:srgbClr>
                    </a:gs>
                    <a:gs pos="48000">
                      <a:srgbClr val="FFFF00">
                        <a:alpha val="96880"/>
                      </a:srgbClr>
                    </a:gs>
                    <a:gs pos="64999">
                      <a:srgbClr val="1A8D48">
                        <a:alpha val="97900"/>
                      </a:srgbClr>
                    </a:gs>
                    <a:gs pos="78999">
                      <a:srgbClr val="0819FB">
                        <a:alpha val="9874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BurigangaSushreeMJ"/>
                <a:cs typeface="BurigangaSushreeMJ"/>
              </a:rPr>
              <a:t>cwiwPwZ</a:t>
            </a:r>
            <a:endParaRPr lang="en-US" sz="3600" kern="10" dirty="0">
              <a:ln w="31750" cmpd="sng">
                <a:pattFill prst="pct40">
                  <a:fgClr>
                    <a:srgbClr val="008000"/>
                  </a:fgClr>
                  <a:bgClr>
                    <a:srgbClr val="FFFFFF"/>
                  </a:bgClr>
                </a:pattFill>
                <a:prstDash val="solid"/>
                <a:round/>
                <a:headEnd/>
                <a:tailEnd/>
              </a:ln>
              <a:gradFill rotWithShape="0">
                <a:gsLst>
                  <a:gs pos="0">
                    <a:srgbClr val="A603AB">
                      <a:alpha val="94000"/>
                    </a:srgbClr>
                  </a:gs>
                  <a:gs pos="12000">
                    <a:srgbClr val="E81766">
                      <a:alpha val="94720"/>
                    </a:srgbClr>
                  </a:gs>
                  <a:gs pos="27000">
                    <a:srgbClr val="EE3F17">
                      <a:alpha val="95620"/>
                    </a:srgbClr>
                  </a:gs>
                  <a:gs pos="48000">
                    <a:srgbClr val="FFFF00">
                      <a:alpha val="96880"/>
                    </a:srgbClr>
                  </a:gs>
                  <a:gs pos="64999">
                    <a:srgbClr val="1A8D48">
                      <a:alpha val="97900"/>
                    </a:srgbClr>
                  </a:gs>
                  <a:gs pos="78999">
                    <a:srgbClr val="0819FB">
                      <a:alpha val="98740"/>
                    </a:srgbClr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BurigangaSushreeMJ"/>
              <a:cs typeface="BurigangaSushreeMJ"/>
            </a:endParaRPr>
          </a:p>
        </p:txBody>
      </p:sp>
      <p:pic>
        <p:nvPicPr>
          <p:cNvPr id="5" name="Picture 4" descr="CHANDAN"/>
          <p:cNvPicPr>
            <a:picLocks noGrp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71500" y="2552700"/>
            <a:ext cx="2682875" cy="2954338"/>
          </a:xfrm>
          <a:prstGeom prst="rect">
            <a:avLst/>
          </a:prstGeom>
          <a:noFill/>
          <a:ln/>
        </p:spPr>
      </p:pic>
      <p:sp>
        <p:nvSpPr>
          <p:cNvPr id="6" name="Rectangle 5"/>
          <p:cNvSpPr>
            <a:spLocks noGrp="1" noChangeArrowheads="1"/>
          </p:cNvSpPr>
          <p:nvPr/>
        </p:nvSpPr>
        <p:spPr>
          <a:xfrm>
            <a:off x="3543300" y="2095500"/>
            <a:ext cx="50292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FontTx/>
              <a:buNone/>
            </a:pPr>
            <a:r>
              <a:rPr lang="en-US" sz="9600" dirty="0" err="1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P›`b</a:t>
            </a:r>
            <a:r>
              <a:rPr lang="en-US" sz="9600" dirty="0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 </a:t>
            </a:r>
            <a:r>
              <a:rPr lang="en-US" sz="9600" dirty="0" err="1">
                <a:solidFill>
                  <a:srgbClr val="008000"/>
                </a:solidFill>
                <a:latin typeface="DhakarchithiMJ" pitchFamily="2" charset="0"/>
                <a:cs typeface="DhakarchithiMJ" pitchFamily="2" charset="0"/>
              </a:rPr>
              <a:t>wek¦vm</a:t>
            </a:r>
            <a:r>
              <a:rPr lang="en-US" sz="2400" dirty="0">
                <a:latin typeface="DhakarchithiMJ" pitchFamily="2" charset="0"/>
                <a:cs typeface="DhakarchithiMJ" pitchFamily="2" charset="0"/>
              </a:rPr>
              <a:t> 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ArhialkhanMJ" pitchFamily="2" charset="0"/>
                <a:cs typeface="ArhialkhanMJ" pitchFamily="2" charset="0"/>
              </a:rPr>
              <a:t>সহকারি শিক্ষক </a:t>
            </a:r>
            <a:endParaRPr lang="en-US" sz="4000" dirty="0">
              <a:solidFill>
                <a:schemeClr val="folHlink"/>
              </a:solidFill>
              <a:latin typeface="ArhialkhanMJ" pitchFamily="2" charset="0"/>
              <a:cs typeface="ArhialkhanMJ" pitchFamily="2" charset="0"/>
            </a:endParaRP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DhakarchithiMJ" pitchFamily="2" charset="0"/>
                <a:cs typeface="DhakarchithiMJ" pitchFamily="2" charset="0"/>
              </a:rPr>
              <a:t>আন্ধা মাধ্যমিক বিদ্যালয়</a:t>
            </a:r>
          </a:p>
          <a:p>
            <a:pPr algn="ctr">
              <a:buFontTx/>
              <a:buNone/>
            </a:pPr>
            <a:r>
              <a:rPr lang="bn-IN" sz="4000" dirty="0" smtClean="0">
                <a:solidFill>
                  <a:schemeClr val="folHlink"/>
                </a:solidFill>
                <a:latin typeface="DhakarchithiMJ" pitchFamily="2" charset="0"/>
                <a:cs typeface="DhakarchithiMJ" pitchFamily="2" charset="0"/>
              </a:rPr>
              <a:t>অভয়নগর, যশোর।</a:t>
            </a:r>
            <a:endParaRPr lang="en-US" sz="4000" dirty="0">
              <a:solidFill>
                <a:schemeClr val="folHlink"/>
              </a:solidFill>
              <a:latin typeface="DhakarchithiMJ" pitchFamily="2" charset="0"/>
              <a:cs typeface="Dhakarchithi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dk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শ্রেণিঃনবম-দশম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বিষয়ঃভূগোল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অধ্যায়ঃষষ্ঠ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বারিমন্ডল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8710077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অনুছেদটি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পড়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Hydrosphere-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বারিমন্ডল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Hydro-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sphere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মন্ডল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সর্বত্র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বিশাল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জলরাশি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–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বরফ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),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গ্যাসীয়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জলীয়বাষ্প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তরল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hydrosphere 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5860"/>
            <a:ext cx="4357686" cy="5572140"/>
          </a:xfrm>
          <a:prstGeom prst="rect">
            <a:avLst/>
          </a:prstGeom>
        </p:spPr>
      </p:pic>
      <p:pic>
        <p:nvPicPr>
          <p:cNvPr id="4" name="Picture 3" descr="hydrosphere  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57298"/>
            <a:ext cx="4786314" cy="5500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5770923"/>
            <a:ext cx="4357718" cy="1015663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তলদেশ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ydrosphere 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299"/>
            <a:ext cx="4357686" cy="5500702"/>
          </a:xfrm>
          <a:prstGeom prst="rect">
            <a:avLst/>
          </a:prstGeom>
        </p:spPr>
      </p:pic>
      <p:pic>
        <p:nvPicPr>
          <p:cNvPr id="3" name="Picture 2" descr="hydrosphere 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1357299"/>
            <a:ext cx="4786314" cy="55007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মহাসাগরের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আয়তন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1714485"/>
          <a:ext cx="9144000" cy="51435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2273"/>
                <a:gridCol w="2212273"/>
                <a:gridCol w="1474849"/>
                <a:gridCol w="3244605"/>
              </a:tblGrid>
              <a:tr h="1084421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আয়তন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             (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র্গ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কিলোমিটার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গড়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গভীরতা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          (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মিটার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)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অবস্থান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24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প্রশান্ত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১৬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৬০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৪,২৭০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আমেরিকা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এশিয়ার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মধ্যবর্তী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24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আটলান্টিক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৮কোটি ২৪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৩,৯৩২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আমেরিকা,ইউরোপ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আফ্রিকা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24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ভারত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৭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৩৬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ক্ষ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৩,৯৬২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আফ্রিকা,ভারত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অস্ট্রলিয়া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02456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উত্ত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কোটি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৫০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৮২৪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পৃথিবীর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উত্তর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গোলার্ধ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1649269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দক্ষিণ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মহাসাগর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১কোটি ৪৭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লক্ষ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১৪৯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এন্টার্ক্টিকা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ও ৬০  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দক্ষিন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অক্ষাংশের</a:t>
                      </a:r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মধ্যবর্তী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7429520" y="5214950"/>
          <a:ext cx="214314" cy="334416"/>
        </p:xfrm>
        <a:graphic>
          <a:graphicData uri="http://schemas.openxmlformats.org/presentationml/2006/ole">
            <p:oleObj spid="_x0000_s1032" name="Equation" r:id="rId3" imgW="88560" imgH="190440" progId="Equation.3">
              <p:embed/>
            </p:oleObj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25689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মহীসোপান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সমুদ্রখাত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সমুদ্রস্রোত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বলে?এবং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সমুদ্রস্রোতের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সমুদ্রস্রোতের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কারন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গুলি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মহীসোপানঃ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মহাদেশসমূহের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চারদিকে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অল্প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ঢালু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নেমে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এরুপে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উপকূলরেখা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ক্রমনিম্ন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মহীসোপান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বলে।মহীসোপানের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স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র্বোচ্চ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গভীরতা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১৫০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সমুদ্র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তলদেশে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নিমজ্জিত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5572132" y="3357562"/>
          <a:ext cx="142876" cy="190500"/>
        </p:xfrm>
        <a:graphic>
          <a:graphicData uri="http://schemas.openxmlformats.org/presentationml/2006/ole">
            <p:oleObj spid="_x0000_s2050" name="Equation" r:id="rId3" imgW="88560" imgH="190440" progId="Equation.3">
              <p:embed/>
            </p:oleObj>
          </a:graphicData>
        </a:graphic>
      </p:graphicFrame>
    </p:spTree>
  </p:cSld>
  <p:clrMapOvr>
    <a:masterClrMapping/>
  </p:clrMapOvr>
  <p:transition>
    <p:wipe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270</TotalTime>
  <Words>292</Words>
  <Application>Microsoft Office PowerPoint</Application>
  <PresentationFormat>On-screen Show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Dipok Bowali</dc:creator>
  <cp:lastModifiedBy>chandan</cp:lastModifiedBy>
  <cp:revision>48</cp:revision>
  <dcterms:created xsi:type="dcterms:W3CDTF">2019-08-27T07:18:03Z</dcterms:created>
  <dcterms:modified xsi:type="dcterms:W3CDTF">2019-09-18T08:10:59Z</dcterms:modified>
</cp:coreProperties>
</file>