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0" r:id="rId2"/>
    <p:sldId id="302" r:id="rId3"/>
    <p:sldId id="303" r:id="rId4"/>
    <p:sldId id="316" r:id="rId5"/>
    <p:sldId id="304" r:id="rId6"/>
    <p:sldId id="306" r:id="rId7"/>
    <p:sldId id="305" r:id="rId8"/>
    <p:sldId id="312" r:id="rId9"/>
    <p:sldId id="309" r:id="rId10"/>
    <p:sldId id="308" r:id="rId11"/>
    <p:sldId id="313" r:id="rId12"/>
    <p:sldId id="314" r:id="rId13"/>
    <p:sldId id="315" r:id="rId14"/>
    <p:sldId id="317" r:id="rId15"/>
    <p:sldId id="318" r:id="rId16"/>
    <p:sldId id="319" r:id="rId17"/>
    <p:sldId id="320" r:id="rId18"/>
    <p:sldId id="321" r:id="rId19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33279-D437-4241-BE88-CB7BE3E82759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4A8354-DF4F-491C-A993-810E69DEFD15}">
      <dgm:prSet phldrT="[Text]" custT="1"/>
      <dgm:spPr/>
      <dgm:t>
        <a:bodyPr/>
        <a:lstStyle/>
        <a:p>
          <a:r>
            <a:rPr lang="bn-IN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সুফিয়া কামাল ১৯১১ সালে বরিশালে জন্মগ্রহ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ণ</a:t>
          </a:r>
          <a:r>
            <a:rPr lang="bn-IN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করেন </a:t>
          </a:r>
          <a:endParaRPr lang="en-US" sz="1800" b="1" dirty="0"/>
        </a:p>
      </dgm:t>
    </dgm:pt>
    <dgm:pt modelId="{EE9408F5-2DD4-4C24-B9B0-6F0F3F38890F}" type="parTrans" cxnId="{2A4976B0-9776-4553-9323-971C8F1CAEBC}">
      <dgm:prSet/>
      <dgm:spPr/>
      <dgm:t>
        <a:bodyPr/>
        <a:lstStyle/>
        <a:p>
          <a:endParaRPr lang="en-US" b="1"/>
        </a:p>
      </dgm:t>
    </dgm:pt>
    <dgm:pt modelId="{D9BDA4B8-BBFE-400A-AD9A-E53BE6977287}" type="sibTrans" cxnId="{2A4976B0-9776-4553-9323-971C8F1CAEBC}">
      <dgm:prSet/>
      <dgm:spPr/>
      <dgm:t>
        <a:bodyPr/>
        <a:lstStyle/>
        <a:p>
          <a:endParaRPr lang="en-US" b="1"/>
        </a:p>
      </dgm:t>
    </dgm:pt>
    <dgm:pt modelId="{EF231D40-5FA6-4F68-B1A5-EB1B093D4D04}">
      <dgm:prSet phldrT="[Text]" custT="1"/>
      <dgm:spPr/>
      <dgm:t>
        <a:bodyPr/>
        <a:lstStyle/>
        <a:p>
          <a:r>
            <a:rPr lang="bn-IN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তিনি ছিলেন একজন সফল সংগঠক ও নারীনেত্রী </a:t>
          </a:r>
          <a:endParaRPr lang="en-US" sz="1800" b="1" dirty="0"/>
        </a:p>
      </dgm:t>
    </dgm:pt>
    <dgm:pt modelId="{E74EFD37-9EEF-493C-99FA-4517E6C35469}" type="parTrans" cxnId="{F9A1C014-DA59-4D5A-B182-FB533197269A}">
      <dgm:prSet/>
      <dgm:spPr/>
      <dgm:t>
        <a:bodyPr/>
        <a:lstStyle/>
        <a:p>
          <a:endParaRPr lang="en-US" b="1"/>
        </a:p>
      </dgm:t>
    </dgm:pt>
    <dgm:pt modelId="{3C94D3EA-6633-4D99-8A89-2711F51F0C4A}" type="sibTrans" cxnId="{F9A1C014-DA59-4D5A-B182-FB533197269A}">
      <dgm:prSet/>
      <dgm:spPr/>
      <dgm:t>
        <a:bodyPr/>
        <a:lstStyle/>
        <a:p>
          <a:endParaRPr lang="en-US" b="1"/>
        </a:p>
      </dgm:t>
    </dgm:pt>
    <dgm:pt modelId="{2F9B223C-3B2E-4F56-A145-28F96E12C66B}">
      <dgm:prSet phldrT="[Text]" custT="1"/>
      <dgm:spPr/>
      <dgm:t>
        <a:bodyPr/>
        <a:lstStyle/>
        <a:p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নারীদের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সম-অধীকার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প্রতিষ্ঠার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আন্দোলনে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অগ্রণী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ভুমিকা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পালন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করেছেন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1800" b="1" dirty="0"/>
        </a:p>
      </dgm:t>
    </dgm:pt>
    <dgm:pt modelId="{1404AA0E-FCEB-43FE-8634-EC8FB964FAC4}" type="parTrans" cxnId="{D50985C2-1A0B-48BA-8627-AD60475BD9B8}">
      <dgm:prSet/>
      <dgm:spPr/>
      <dgm:t>
        <a:bodyPr/>
        <a:lstStyle/>
        <a:p>
          <a:endParaRPr lang="en-US" b="1"/>
        </a:p>
      </dgm:t>
    </dgm:pt>
    <dgm:pt modelId="{0AD452FC-C477-4E65-BCD2-805F031C12D1}" type="sibTrans" cxnId="{D50985C2-1A0B-48BA-8627-AD60475BD9B8}">
      <dgm:prSet/>
      <dgm:spPr/>
      <dgm:t>
        <a:bodyPr/>
        <a:lstStyle/>
        <a:p>
          <a:endParaRPr lang="en-US" b="1"/>
        </a:p>
      </dgm:t>
    </dgm:pt>
    <dgm:pt modelId="{CAB95F68-F9EA-4409-B1B0-FFD16A591228}">
      <dgm:prSet phldrT="[Text]" custT="1"/>
      <dgm:spPr/>
      <dgm:t>
        <a:bodyPr/>
        <a:lstStyle/>
        <a:p>
          <a:r>
            <a:rPr lang="bn-IN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কাব্যগ্রন্থ</a:t>
          </a:r>
          <a:r>
            <a:rPr lang="bn-IN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সাঁজের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bn-IN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কাজল</a:t>
          </a:r>
          <a:r>
            <a:rPr lang="bn-IN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কেয়ার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কাঁটা</a:t>
          </a:r>
          <a:endParaRPr lang="en-US" sz="2000" b="1" dirty="0"/>
        </a:p>
      </dgm:t>
    </dgm:pt>
    <dgm:pt modelId="{38ACF9C5-28D4-415D-A3C3-D5C7BE41846D}" type="parTrans" cxnId="{AEE9206C-3530-4A0F-AC3A-0A3BA9B465E3}">
      <dgm:prSet/>
      <dgm:spPr/>
      <dgm:t>
        <a:bodyPr/>
        <a:lstStyle/>
        <a:p>
          <a:endParaRPr lang="en-US" b="1"/>
        </a:p>
      </dgm:t>
    </dgm:pt>
    <dgm:pt modelId="{B351F912-B466-4644-AF72-97FE8F96F715}" type="sibTrans" cxnId="{AEE9206C-3530-4A0F-AC3A-0A3BA9B465E3}">
      <dgm:prSet/>
      <dgm:spPr/>
      <dgm:t>
        <a:bodyPr/>
        <a:lstStyle/>
        <a:p>
          <a:endParaRPr lang="en-US" b="1"/>
        </a:p>
      </dgm:t>
    </dgm:pt>
    <dgm:pt modelId="{CC6E3DC8-2C0D-48BA-BBC1-146BBC91C8DB}">
      <dgm:prSet phldrT="[Text]" custT="1"/>
      <dgm:spPr/>
      <dgm:t>
        <a:bodyPr/>
        <a:lstStyle/>
        <a:p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১৯৯৯ সালে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মৃত্যুবরণ</a:t>
          </a:r>
          <a:endParaRPr lang="en-US" sz="18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করেন</a:t>
          </a:r>
          <a:endParaRPr lang="en-US" sz="1800" b="1" dirty="0"/>
        </a:p>
      </dgm:t>
    </dgm:pt>
    <dgm:pt modelId="{3ACDC900-B386-45F6-BFDA-A2A7F5E754AB}" type="parTrans" cxnId="{42B436F5-68E6-47E9-BBB1-E60C07C83E7E}">
      <dgm:prSet/>
      <dgm:spPr/>
      <dgm:t>
        <a:bodyPr/>
        <a:lstStyle/>
        <a:p>
          <a:endParaRPr lang="en-US" b="1"/>
        </a:p>
      </dgm:t>
    </dgm:pt>
    <dgm:pt modelId="{6F4E4545-736B-42A7-A679-BD94A85A89D7}" type="sibTrans" cxnId="{42B436F5-68E6-47E9-BBB1-E60C07C83E7E}">
      <dgm:prSet/>
      <dgm:spPr/>
      <dgm:t>
        <a:bodyPr/>
        <a:lstStyle/>
        <a:p>
          <a:endParaRPr lang="en-US" b="1"/>
        </a:p>
      </dgm:t>
    </dgm:pt>
    <dgm:pt modelId="{29D7E337-2A75-4225-82C9-3E57B51E71CC}" type="pres">
      <dgm:prSet presAssocID="{7EF33279-D437-4241-BE88-CB7BE3E82759}" presName="cycle" presStyleCnt="0">
        <dgm:presLayoutVars>
          <dgm:dir/>
          <dgm:resizeHandles val="exact"/>
        </dgm:presLayoutVars>
      </dgm:prSet>
      <dgm:spPr/>
    </dgm:pt>
    <dgm:pt modelId="{2B958F71-96C2-464A-9DBE-84332B52942A}" type="pres">
      <dgm:prSet presAssocID="{494A8354-DF4F-491C-A993-810E69DEFD15}" presName="node" presStyleLbl="node1" presStyleIdx="0" presStyleCnt="5">
        <dgm:presLayoutVars>
          <dgm:bulletEnabled val="1"/>
        </dgm:presLayoutVars>
      </dgm:prSet>
      <dgm:spPr/>
    </dgm:pt>
    <dgm:pt modelId="{E0F92C45-7AE7-418A-9EF3-DEDA15F3BB24}" type="pres">
      <dgm:prSet presAssocID="{D9BDA4B8-BBFE-400A-AD9A-E53BE6977287}" presName="sibTrans" presStyleLbl="sibTrans2D1" presStyleIdx="0" presStyleCnt="5"/>
      <dgm:spPr/>
    </dgm:pt>
    <dgm:pt modelId="{D68B1729-E5FC-4FA3-9DEE-568B0C8F61DC}" type="pres">
      <dgm:prSet presAssocID="{D9BDA4B8-BBFE-400A-AD9A-E53BE6977287}" presName="connectorText" presStyleLbl="sibTrans2D1" presStyleIdx="0" presStyleCnt="5"/>
      <dgm:spPr/>
    </dgm:pt>
    <dgm:pt modelId="{FCDAAACF-DA9A-4244-90C2-31084B237E5E}" type="pres">
      <dgm:prSet presAssocID="{EF231D40-5FA6-4F68-B1A5-EB1B093D4D04}" presName="node" presStyleLbl="node1" presStyleIdx="1" presStyleCnt="5">
        <dgm:presLayoutVars>
          <dgm:bulletEnabled val="1"/>
        </dgm:presLayoutVars>
      </dgm:prSet>
      <dgm:spPr/>
    </dgm:pt>
    <dgm:pt modelId="{089003D4-C72D-4898-B781-933B0123D837}" type="pres">
      <dgm:prSet presAssocID="{3C94D3EA-6633-4D99-8A89-2711F51F0C4A}" presName="sibTrans" presStyleLbl="sibTrans2D1" presStyleIdx="1" presStyleCnt="5"/>
      <dgm:spPr/>
    </dgm:pt>
    <dgm:pt modelId="{0BFDC096-A3E2-4F3A-A847-8F96B9E5DE27}" type="pres">
      <dgm:prSet presAssocID="{3C94D3EA-6633-4D99-8A89-2711F51F0C4A}" presName="connectorText" presStyleLbl="sibTrans2D1" presStyleIdx="1" presStyleCnt="5"/>
      <dgm:spPr/>
    </dgm:pt>
    <dgm:pt modelId="{B55C317F-0C22-4857-AF14-966B1401AEE8}" type="pres">
      <dgm:prSet presAssocID="{2F9B223C-3B2E-4F56-A145-28F96E12C66B}" presName="node" presStyleLbl="node1" presStyleIdx="2" presStyleCnt="5">
        <dgm:presLayoutVars>
          <dgm:bulletEnabled val="1"/>
        </dgm:presLayoutVars>
      </dgm:prSet>
      <dgm:spPr/>
    </dgm:pt>
    <dgm:pt modelId="{25451E4C-183D-4061-92DF-402DF4D449A6}" type="pres">
      <dgm:prSet presAssocID="{0AD452FC-C477-4E65-BCD2-805F031C12D1}" presName="sibTrans" presStyleLbl="sibTrans2D1" presStyleIdx="2" presStyleCnt="5"/>
      <dgm:spPr/>
    </dgm:pt>
    <dgm:pt modelId="{C85C14D0-6AD4-427D-80F1-00077DD45837}" type="pres">
      <dgm:prSet presAssocID="{0AD452FC-C477-4E65-BCD2-805F031C12D1}" presName="connectorText" presStyleLbl="sibTrans2D1" presStyleIdx="2" presStyleCnt="5"/>
      <dgm:spPr/>
    </dgm:pt>
    <dgm:pt modelId="{65A9857D-7B9C-427C-8885-652CAEAE1010}" type="pres">
      <dgm:prSet presAssocID="{CAB95F68-F9EA-4409-B1B0-FFD16A591228}" presName="node" presStyleLbl="node1" presStyleIdx="3" presStyleCnt="5">
        <dgm:presLayoutVars>
          <dgm:bulletEnabled val="1"/>
        </dgm:presLayoutVars>
      </dgm:prSet>
      <dgm:spPr/>
    </dgm:pt>
    <dgm:pt modelId="{175EDD42-EAB5-4B5C-858E-1EF15FF1D6B8}" type="pres">
      <dgm:prSet presAssocID="{B351F912-B466-4644-AF72-97FE8F96F715}" presName="sibTrans" presStyleLbl="sibTrans2D1" presStyleIdx="3" presStyleCnt="5"/>
      <dgm:spPr/>
    </dgm:pt>
    <dgm:pt modelId="{EA402E2B-A9E2-4A2B-8034-CE64F8650214}" type="pres">
      <dgm:prSet presAssocID="{B351F912-B466-4644-AF72-97FE8F96F715}" presName="connectorText" presStyleLbl="sibTrans2D1" presStyleIdx="3" presStyleCnt="5"/>
      <dgm:spPr/>
    </dgm:pt>
    <dgm:pt modelId="{13330373-8048-4952-94FA-8BE3121A6A59}" type="pres">
      <dgm:prSet presAssocID="{CC6E3DC8-2C0D-48BA-BBC1-146BBC91C8DB}" presName="node" presStyleLbl="node1" presStyleIdx="4" presStyleCnt="5">
        <dgm:presLayoutVars>
          <dgm:bulletEnabled val="1"/>
        </dgm:presLayoutVars>
      </dgm:prSet>
      <dgm:spPr/>
    </dgm:pt>
    <dgm:pt modelId="{7A7F398A-C9F9-4024-9A12-D8FC28F0DDD5}" type="pres">
      <dgm:prSet presAssocID="{6F4E4545-736B-42A7-A679-BD94A85A89D7}" presName="sibTrans" presStyleLbl="sibTrans2D1" presStyleIdx="4" presStyleCnt="5"/>
      <dgm:spPr/>
    </dgm:pt>
    <dgm:pt modelId="{1E080516-C317-4A94-A076-059378538634}" type="pres">
      <dgm:prSet presAssocID="{6F4E4545-736B-42A7-A679-BD94A85A89D7}" presName="connectorText" presStyleLbl="sibTrans2D1" presStyleIdx="4" presStyleCnt="5"/>
      <dgm:spPr/>
    </dgm:pt>
  </dgm:ptLst>
  <dgm:cxnLst>
    <dgm:cxn modelId="{F9A1C014-DA59-4D5A-B182-FB533197269A}" srcId="{7EF33279-D437-4241-BE88-CB7BE3E82759}" destId="{EF231D40-5FA6-4F68-B1A5-EB1B093D4D04}" srcOrd="1" destOrd="0" parTransId="{E74EFD37-9EEF-493C-99FA-4517E6C35469}" sibTransId="{3C94D3EA-6633-4D99-8A89-2711F51F0C4A}"/>
    <dgm:cxn modelId="{72282015-9E5A-4E46-9DA2-78AA49F8641A}" type="presOf" srcId="{EF231D40-5FA6-4F68-B1A5-EB1B093D4D04}" destId="{FCDAAACF-DA9A-4244-90C2-31084B237E5E}" srcOrd="0" destOrd="0" presId="urn:microsoft.com/office/officeart/2005/8/layout/cycle2"/>
    <dgm:cxn modelId="{E301341D-F9F8-4701-AE4D-E077DE6EC271}" type="presOf" srcId="{D9BDA4B8-BBFE-400A-AD9A-E53BE6977287}" destId="{E0F92C45-7AE7-418A-9EF3-DEDA15F3BB24}" srcOrd="0" destOrd="0" presId="urn:microsoft.com/office/officeart/2005/8/layout/cycle2"/>
    <dgm:cxn modelId="{76BC4B34-412C-457E-B242-FF9B75A7E1D0}" type="presOf" srcId="{B351F912-B466-4644-AF72-97FE8F96F715}" destId="{175EDD42-EAB5-4B5C-858E-1EF15FF1D6B8}" srcOrd="0" destOrd="0" presId="urn:microsoft.com/office/officeart/2005/8/layout/cycle2"/>
    <dgm:cxn modelId="{AEE9206C-3530-4A0F-AC3A-0A3BA9B465E3}" srcId="{7EF33279-D437-4241-BE88-CB7BE3E82759}" destId="{CAB95F68-F9EA-4409-B1B0-FFD16A591228}" srcOrd="3" destOrd="0" parTransId="{38ACF9C5-28D4-415D-A3C3-D5C7BE41846D}" sibTransId="{B351F912-B466-4644-AF72-97FE8F96F715}"/>
    <dgm:cxn modelId="{ECEC324F-5D65-404B-8726-A479F649CC55}" type="presOf" srcId="{6F4E4545-736B-42A7-A679-BD94A85A89D7}" destId="{1E080516-C317-4A94-A076-059378538634}" srcOrd="1" destOrd="0" presId="urn:microsoft.com/office/officeart/2005/8/layout/cycle2"/>
    <dgm:cxn modelId="{B1294B59-6071-451C-98ED-0B7E13A1D5EF}" type="presOf" srcId="{3C94D3EA-6633-4D99-8A89-2711F51F0C4A}" destId="{0BFDC096-A3E2-4F3A-A847-8F96B9E5DE27}" srcOrd="1" destOrd="0" presId="urn:microsoft.com/office/officeart/2005/8/layout/cycle2"/>
    <dgm:cxn modelId="{9C2DF059-978C-4E4B-ABC3-ABFA64454FD5}" type="presOf" srcId="{3C94D3EA-6633-4D99-8A89-2711F51F0C4A}" destId="{089003D4-C72D-4898-B781-933B0123D837}" srcOrd="0" destOrd="0" presId="urn:microsoft.com/office/officeart/2005/8/layout/cycle2"/>
    <dgm:cxn modelId="{3313F179-037F-43C6-B23D-A4CC66A7C04F}" type="presOf" srcId="{2F9B223C-3B2E-4F56-A145-28F96E12C66B}" destId="{B55C317F-0C22-4857-AF14-966B1401AEE8}" srcOrd="0" destOrd="0" presId="urn:microsoft.com/office/officeart/2005/8/layout/cycle2"/>
    <dgm:cxn modelId="{AC74D990-973A-4CEE-A9AA-55891A1F51A9}" type="presOf" srcId="{0AD452FC-C477-4E65-BCD2-805F031C12D1}" destId="{25451E4C-183D-4061-92DF-402DF4D449A6}" srcOrd="0" destOrd="0" presId="urn:microsoft.com/office/officeart/2005/8/layout/cycle2"/>
    <dgm:cxn modelId="{D7E5DF91-0D07-4299-B2C5-727EB89723CC}" type="presOf" srcId="{0AD452FC-C477-4E65-BCD2-805F031C12D1}" destId="{C85C14D0-6AD4-427D-80F1-00077DD45837}" srcOrd="1" destOrd="0" presId="urn:microsoft.com/office/officeart/2005/8/layout/cycle2"/>
    <dgm:cxn modelId="{28188C97-8521-4DDF-B469-03C13CBF78BB}" type="presOf" srcId="{B351F912-B466-4644-AF72-97FE8F96F715}" destId="{EA402E2B-A9E2-4A2B-8034-CE64F8650214}" srcOrd="1" destOrd="0" presId="urn:microsoft.com/office/officeart/2005/8/layout/cycle2"/>
    <dgm:cxn modelId="{94347D99-D9F1-418D-BC4D-DBD812E08D0C}" type="presOf" srcId="{6F4E4545-736B-42A7-A679-BD94A85A89D7}" destId="{7A7F398A-C9F9-4024-9A12-D8FC28F0DDD5}" srcOrd="0" destOrd="0" presId="urn:microsoft.com/office/officeart/2005/8/layout/cycle2"/>
    <dgm:cxn modelId="{2A4976B0-9776-4553-9323-971C8F1CAEBC}" srcId="{7EF33279-D437-4241-BE88-CB7BE3E82759}" destId="{494A8354-DF4F-491C-A993-810E69DEFD15}" srcOrd="0" destOrd="0" parTransId="{EE9408F5-2DD4-4C24-B9B0-6F0F3F38890F}" sibTransId="{D9BDA4B8-BBFE-400A-AD9A-E53BE6977287}"/>
    <dgm:cxn modelId="{D50985C2-1A0B-48BA-8627-AD60475BD9B8}" srcId="{7EF33279-D437-4241-BE88-CB7BE3E82759}" destId="{2F9B223C-3B2E-4F56-A145-28F96E12C66B}" srcOrd="2" destOrd="0" parTransId="{1404AA0E-FCEB-43FE-8634-EC8FB964FAC4}" sibTransId="{0AD452FC-C477-4E65-BCD2-805F031C12D1}"/>
    <dgm:cxn modelId="{54B4FDC5-2D4B-4EBA-9F5C-CD106F888103}" type="presOf" srcId="{CAB95F68-F9EA-4409-B1B0-FFD16A591228}" destId="{65A9857D-7B9C-427C-8885-652CAEAE1010}" srcOrd="0" destOrd="0" presId="urn:microsoft.com/office/officeart/2005/8/layout/cycle2"/>
    <dgm:cxn modelId="{704EFDC9-487B-4A91-9FC3-C8FE081F10BE}" type="presOf" srcId="{7EF33279-D437-4241-BE88-CB7BE3E82759}" destId="{29D7E337-2A75-4225-82C9-3E57B51E71CC}" srcOrd="0" destOrd="0" presId="urn:microsoft.com/office/officeart/2005/8/layout/cycle2"/>
    <dgm:cxn modelId="{B859A0D8-9D01-486D-8EDA-A4DED0AFDE24}" type="presOf" srcId="{494A8354-DF4F-491C-A993-810E69DEFD15}" destId="{2B958F71-96C2-464A-9DBE-84332B52942A}" srcOrd="0" destOrd="0" presId="urn:microsoft.com/office/officeart/2005/8/layout/cycle2"/>
    <dgm:cxn modelId="{5D349AEA-2899-4186-9996-73A6D7EE8038}" type="presOf" srcId="{D9BDA4B8-BBFE-400A-AD9A-E53BE6977287}" destId="{D68B1729-E5FC-4FA3-9DEE-568B0C8F61DC}" srcOrd="1" destOrd="0" presId="urn:microsoft.com/office/officeart/2005/8/layout/cycle2"/>
    <dgm:cxn modelId="{D92707F3-54BA-44C0-946E-AC65A9352748}" type="presOf" srcId="{CC6E3DC8-2C0D-48BA-BBC1-146BBC91C8DB}" destId="{13330373-8048-4952-94FA-8BE3121A6A59}" srcOrd="0" destOrd="0" presId="urn:microsoft.com/office/officeart/2005/8/layout/cycle2"/>
    <dgm:cxn modelId="{42B436F5-68E6-47E9-BBB1-E60C07C83E7E}" srcId="{7EF33279-D437-4241-BE88-CB7BE3E82759}" destId="{CC6E3DC8-2C0D-48BA-BBC1-146BBC91C8DB}" srcOrd="4" destOrd="0" parTransId="{3ACDC900-B386-45F6-BFDA-A2A7F5E754AB}" sibTransId="{6F4E4545-736B-42A7-A679-BD94A85A89D7}"/>
    <dgm:cxn modelId="{2AC3AC26-1006-4C07-B677-197ACE074F64}" type="presParOf" srcId="{29D7E337-2A75-4225-82C9-3E57B51E71CC}" destId="{2B958F71-96C2-464A-9DBE-84332B52942A}" srcOrd="0" destOrd="0" presId="urn:microsoft.com/office/officeart/2005/8/layout/cycle2"/>
    <dgm:cxn modelId="{1BD971B7-3C46-4B43-8116-6D24D9986783}" type="presParOf" srcId="{29D7E337-2A75-4225-82C9-3E57B51E71CC}" destId="{E0F92C45-7AE7-418A-9EF3-DEDA15F3BB24}" srcOrd="1" destOrd="0" presId="urn:microsoft.com/office/officeart/2005/8/layout/cycle2"/>
    <dgm:cxn modelId="{192C4EA7-7651-43FB-9E1E-60C07373DAF5}" type="presParOf" srcId="{E0F92C45-7AE7-418A-9EF3-DEDA15F3BB24}" destId="{D68B1729-E5FC-4FA3-9DEE-568B0C8F61DC}" srcOrd="0" destOrd="0" presId="urn:microsoft.com/office/officeart/2005/8/layout/cycle2"/>
    <dgm:cxn modelId="{860CF68D-56CB-4EC6-AC2F-20BCFC772271}" type="presParOf" srcId="{29D7E337-2A75-4225-82C9-3E57B51E71CC}" destId="{FCDAAACF-DA9A-4244-90C2-31084B237E5E}" srcOrd="2" destOrd="0" presId="urn:microsoft.com/office/officeart/2005/8/layout/cycle2"/>
    <dgm:cxn modelId="{987BFEC3-F950-4CEE-AAED-8CBFC08294A8}" type="presParOf" srcId="{29D7E337-2A75-4225-82C9-3E57B51E71CC}" destId="{089003D4-C72D-4898-B781-933B0123D837}" srcOrd="3" destOrd="0" presId="urn:microsoft.com/office/officeart/2005/8/layout/cycle2"/>
    <dgm:cxn modelId="{E6C8E8E0-F9ED-4F7E-910F-9067CC2305B5}" type="presParOf" srcId="{089003D4-C72D-4898-B781-933B0123D837}" destId="{0BFDC096-A3E2-4F3A-A847-8F96B9E5DE27}" srcOrd="0" destOrd="0" presId="urn:microsoft.com/office/officeart/2005/8/layout/cycle2"/>
    <dgm:cxn modelId="{927CAB13-6CEC-4A6D-A0B9-C1D35E137B2A}" type="presParOf" srcId="{29D7E337-2A75-4225-82C9-3E57B51E71CC}" destId="{B55C317F-0C22-4857-AF14-966B1401AEE8}" srcOrd="4" destOrd="0" presId="urn:microsoft.com/office/officeart/2005/8/layout/cycle2"/>
    <dgm:cxn modelId="{7BC0B840-2C21-458A-8F32-D19FBEC689B1}" type="presParOf" srcId="{29D7E337-2A75-4225-82C9-3E57B51E71CC}" destId="{25451E4C-183D-4061-92DF-402DF4D449A6}" srcOrd="5" destOrd="0" presId="urn:microsoft.com/office/officeart/2005/8/layout/cycle2"/>
    <dgm:cxn modelId="{1E28442F-9BB1-444E-8DD8-E8F88FFC004A}" type="presParOf" srcId="{25451E4C-183D-4061-92DF-402DF4D449A6}" destId="{C85C14D0-6AD4-427D-80F1-00077DD45837}" srcOrd="0" destOrd="0" presId="urn:microsoft.com/office/officeart/2005/8/layout/cycle2"/>
    <dgm:cxn modelId="{EA0EC1EF-4550-4D88-B633-A40A3823934A}" type="presParOf" srcId="{29D7E337-2A75-4225-82C9-3E57B51E71CC}" destId="{65A9857D-7B9C-427C-8885-652CAEAE1010}" srcOrd="6" destOrd="0" presId="urn:microsoft.com/office/officeart/2005/8/layout/cycle2"/>
    <dgm:cxn modelId="{F925E701-8041-4161-BC40-40C31384C5E0}" type="presParOf" srcId="{29D7E337-2A75-4225-82C9-3E57B51E71CC}" destId="{175EDD42-EAB5-4B5C-858E-1EF15FF1D6B8}" srcOrd="7" destOrd="0" presId="urn:microsoft.com/office/officeart/2005/8/layout/cycle2"/>
    <dgm:cxn modelId="{FDC7E399-F8A8-45DC-9E3C-43FFC3478F57}" type="presParOf" srcId="{175EDD42-EAB5-4B5C-858E-1EF15FF1D6B8}" destId="{EA402E2B-A9E2-4A2B-8034-CE64F8650214}" srcOrd="0" destOrd="0" presId="urn:microsoft.com/office/officeart/2005/8/layout/cycle2"/>
    <dgm:cxn modelId="{2186DCD8-167D-4CBE-BBC1-4ACC93BB2A55}" type="presParOf" srcId="{29D7E337-2A75-4225-82C9-3E57B51E71CC}" destId="{13330373-8048-4952-94FA-8BE3121A6A59}" srcOrd="8" destOrd="0" presId="urn:microsoft.com/office/officeart/2005/8/layout/cycle2"/>
    <dgm:cxn modelId="{49E02C53-9559-4C34-AE48-69303E744980}" type="presParOf" srcId="{29D7E337-2A75-4225-82C9-3E57B51E71CC}" destId="{7A7F398A-C9F9-4024-9A12-D8FC28F0DDD5}" srcOrd="9" destOrd="0" presId="urn:microsoft.com/office/officeart/2005/8/layout/cycle2"/>
    <dgm:cxn modelId="{3ED11296-82FA-4E6A-BEDF-03D4EB4B7DD4}" type="presParOf" srcId="{7A7F398A-C9F9-4024-9A12-D8FC28F0DDD5}" destId="{1E080516-C317-4A94-A076-0593785386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58F71-96C2-464A-9DBE-84332B52942A}">
      <dsp:nvSpPr>
        <dsp:cNvPr id="0" name=""/>
        <dsp:cNvSpPr/>
      </dsp:nvSpPr>
      <dsp:spPr>
        <a:xfrm>
          <a:off x="3116695" y="14"/>
          <a:ext cx="1685954" cy="16859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সুফিয়া কামাল ১৯১১ সালে বরিশালে জন্মগ্রহ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ণ</a:t>
          </a:r>
          <a:r>
            <a:rPr lang="bn-IN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করেন </a:t>
          </a:r>
          <a:endParaRPr lang="en-US" sz="1800" b="1" kern="1200" dirty="0"/>
        </a:p>
      </dsp:txBody>
      <dsp:txXfrm>
        <a:off x="3363597" y="246916"/>
        <a:ext cx="1192150" cy="1192150"/>
      </dsp:txXfrm>
    </dsp:sp>
    <dsp:sp modelId="{E0F92C45-7AE7-418A-9EF3-DEDA15F3BB24}">
      <dsp:nvSpPr>
        <dsp:cNvPr id="0" name=""/>
        <dsp:cNvSpPr/>
      </dsp:nvSpPr>
      <dsp:spPr>
        <a:xfrm rot="2160000">
          <a:off x="4749251" y="1294789"/>
          <a:ext cx="447707" cy="56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4762077" y="1369118"/>
        <a:ext cx="313395" cy="341405"/>
      </dsp:txXfrm>
    </dsp:sp>
    <dsp:sp modelId="{FCDAAACF-DA9A-4244-90C2-31084B237E5E}">
      <dsp:nvSpPr>
        <dsp:cNvPr id="0" name=""/>
        <dsp:cNvSpPr/>
      </dsp:nvSpPr>
      <dsp:spPr>
        <a:xfrm>
          <a:off x="5164063" y="1487514"/>
          <a:ext cx="1685954" cy="1685954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তিনি ছিলেন একজন সফল সংগঠক ও নারীনেত্রী </a:t>
          </a:r>
          <a:endParaRPr lang="en-US" sz="1800" b="1" kern="1200" dirty="0"/>
        </a:p>
      </dsp:txBody>
      <dsp:txXfrm>
        <a:off x="5410965" y="1734416"/>
        <a:ext cx="1192150" cy="1192150"/>
      </dsp:txXfrm>
    </dsp:sp>
    <dsp:sp modelId="{089003D4-C72D-4898-B781-933B0123D837}">
      <dsp:nvSpPr>
        <dsp:cNvPr id="0" name=""/>
        <dsp:cNvSpPr/>
      </dsp:nvSpPr>
      <dsp:spPr>
        <a:xfrm rot="6480000">
          <a:off x="5396089" y="3237348"/>
          <a:ext cx="447707" cy="56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 rot="10800000">
        <a:off x="5483997" y="3287281"/>
        <a:ext cx="313395" cy="341405"/>
      </dsp:txXfrm>
    </dsp:sp>
    <dsp:sp modelId="{B55C317F-0C22-4857-AF14-966B1401AEE8}">
      <dsp:nvSpPr>
        <dsp:cNvPr id="0" name=""/>
        <dsp:cNvSpPr/>
      </dsp:nvSpPr>
      <dsp:spPr>
        <a:xfrm>
          <a:off x="4382038" y="3894339"/>
          <a:ext cx="1685954" cy="1685954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নারীদের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সম-অধীকার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প্রতিষ্ঠার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আন্দোলনে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অগ্রণী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ভুমিকা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পালন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করেছেন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1800" b="1" kern="1200" dirty="0"/>
        </a:p>
      </dsp:txBody>
      <dsp:txXfrm>
        <a:off x="4628940" y="4141241"/>
        <a:ext cx="1192150" cy="1192150"/>
      </dsp:txXfrm>
    </dsp:sp>
    <dsp:sp modelId="{25451E4C-183D-4061-92DF-402DF4D449A6}">
      <dsp:nvSpPr>
        <dsp:cNvPr id="0" name=""/>
        <dsp:cNvSpPr/>
      </dsp:nvSpPr>
      <dsp:spPr>
        <a:xfrm rot="10800000">
          <a:off x="3748489" y="4452812"/>
          <a:ext cx="447707" cy="56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 rot="10800000">
        <a:off x="3882801" y="4566614"/>
        <a:ext cx="313395" cy="341405"/>
      </dsp:txXfrm>
    </dsp:sp>
    <dsp:sp modelId="{65A9857D-7B9C-427C-8885-652CAEAE1010}">
      <dsp:nvSpPr>
        <dsp:cNvPr id="0" name=""/>
        <dsp:cNvSpPr/>
      </dsp:nvSpPr>
      <dsp:spPr>
        <a:xfrm>
          <a:off x="1851352" y="3894339"/>
          <a:ext cx="1685954" cy="1685954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কাব্যগ্রন্থ</a:t>
          </a:r>
          <a:r>
            <a:rPr lang="bn-IN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en-US" sz="20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সাঁজের</a:t>
          </a:r>
          <a:r>
            <a:rPr lang="en-US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bn-IN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en-US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en-US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কাজল</a:t>
          </a:r>
          <a:r>
            <a:rPr lang="bn-IN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en-US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কেয়ার</a:t>
          </a:r>
          <a:r>
            <a:rPr lang="en-US" sz="20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কাঁটা</a:t>
          </a:r>
          <a:endParaRPr lang="en-US" sz="2000" b="1" kern="1200" dirty="0"/>
        </a:p>
      </dsp:txBody>
      <dsp:txXfrm>
        <a:off x="2098254" y="4141241"/>
        <a:ext cx="1192150" cy="1192150"/>
      </dsp:txXfrm>
    </dsp:sp>
    <dsp:sp modelId="{175EDD42-EAB5-4B5C-858E-1EF15FF1D6B8}">
      <dsp:nvSpPr>
        <dsp:cNvPr id="0" name=""/>
        <dsp:cNvSpPr/>
      </dsp:nvSpPr>
      <dsp:spPr>
        <a:xfrm rot="15120000">
          <a:off x="2083379" y="3261450"/>
          <a:ext cx="447707" cy="56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 rot="10800000">
        <a:off x="2171287" y="3439121"/>
        <a:ext cx="313395" cy="341405"/>
      </dsp:txXfrm>
    </dsp:sp>
    <dsp:sp modelId="{13330373-8048-4952-94FA-8BE3121A6A59}">
      <dsp:nvSpPr>
        <dsp:cNvPr id="0" name=""/>
        <dsp:cNvSpPr/>
      </dsp:nvSpPr>
      <dsp:spPr>
        <a:xfrm>
          <a:off x="1069327" y="1487514"/>
          <a:ext cx="1685954" cy="1685954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১৯৯৯ সালে </a:t>
          </a:r>
          <a:r>
            <a:rPr lang="en-US" sz="1800" b="1" kern="1200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মৃত্যুবরণ</a:t>
          </a:r>
          <a:endParaRPr lang="en-US" sz="1800" b="1" kern="1200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করেন</a:t>
          </a:r>
          <a:endParaRPr lang="en-US" sz="1800" b="1" kern="1200" dirty="0"/>
        </a:p>
      </dsp:txBody>
      <dsp:txXfrm>
        <a:off x="1316229" y="1734416"/>
        <a:ext cx="1192150" cy="1192150"/>
      </dsp:txXfrm>
    </dsp:sp>
    <dsp:sp modelId="{7A7F398A-C9F9-4024-9A12-D8FC28F0DDD5}">
      <dsp:nvSpPr>
        <dsp:cNvPr id="0" name=""/>
        <dsp:cNvSpPr/>
      </dsp:nvSpPr>
      <dsp:spPr>
        <a:xfrm rot="19440000">
          <a:off x="2701883" y="1309685"/>
          <a:ext cx="447707" cy="56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2714709" y="1462960"/>
        <a:ext cx="313395" cy="341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4CA26-0FB7-4F76-812F-9D0B83EA49B6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F50DE-9817-47A7-BD7B-B104C4A5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1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5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8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1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2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7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5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03-Nov-19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73F7043-2AB4-45FD-8C45-EFC132F4BFFA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976"/>
            </a:avLst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8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5754" y="239152"/>
            <a:ext cx="879230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মাল্টিমিডিয়া ক্লাশে সবাইকে স্বাগতম</a:t>
            </a:r>
            <a:r>
              <a:rPr lang="bn-IN" sz="5400" b="1" dirty="0">
                <a:ln w="11430"/>
                <a:latin typeface="NikoshBAN" pitchFamily="2" charset="0"/>
                <a:cs typeface="NikoshBAN" pitchFamily="2" charset="0"/>
              </a:rPr>
              <a:t>” </a:t>
            </a:r>
            <a:endParaRPr lang="en-US" sz="2000" b="1" dirty="0">
              <a:ln w="11430"/>
            </a:endParaRPr>
          </a:p>
        </p:txBody>
      </p:sp>
      <p:pic>
        <p:nvPicPr>
          <p:cNvPr id="9" name="Picture 8" descr="gender-equality-a-dogma-b53759ce125c14cf4e9cdd38022436ca.jpg">
            <a:extLst>
              <a:ext uri="{FF2B5EF4-FFF2-40B4-BE49-F238E27FC236}">
                <a16:creationId xmlns:a16="http://schemas.microsoft.com/office/drawing/2014/main" id="{FE40CAE3-4F2E-4787-B28B-F57E2D370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380" y="1859043"/>
            <a:ext cx="6047239" cy="3139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194785" y="295554"/>
            <a:ext cx="26655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75954" y="4717426"/>
            <a:ext cx="82780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সুফিয়া কামাল এর সংক্ষিপ্ত জন্ম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পরিচয় ৩টি বাক্যে লিখ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9907" y="1540409"/>
            <a:ext cx="2085824" cy="25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0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8FD334-3B9D-47CF-AEB1-89EF37F2DC91}"/>
              </a:ext>
            </a:extLst>
          </p:cNvPr>
          <p:cNvSpPr txBox="1"/>
          <p:nvPr/>
        </p:nvSpPr>
        <p:spPr>
          <a:xfrm>
            <a:off x="3594295" y="4188656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শতেকের সাথে শতেক হস্ত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মিলায়ে একত্রিত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 দেশে সব কালে কালে সবে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হয়েছে সমুন্নত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15.jpg">
            <a:extLst>
              <a:ext uri="{FF2B5EF4-FFF2-40B4-BE49-F238E27FC236}">
                <a16:creationId xmlns:a16="http://schemas.microsoft.com/office/drawing/2014/main" id="{C612CF54-BED8-4811-AC67-788497CB5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195" y="604911"/>
            <a:ext cx="2964179" cy="2934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01264-6187-43CE-810D-8D704A2C7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r="17535"/>
          <a:stretch/>
        </p:blipFill>
        <p:spPr>
          <a:xfrm>
            <a:off x="2067951" y="576775"/>
            <a:ext cx="3224952" cy="2962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5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3E3EF7-63B6-4094-B899-25E2EE97BC5A}"/>
              </a:ext>
            </a:extLst>
          </p:cNvPr>
          <p:cNvSpPr txBox="1"/>
          <p:nvPr/>
        </p:nvSpPr>
        <p:spPr>
          <a:xfrm>
            <a:off x="3482733" y="4176269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বিপুলা পৃথিবী, প্রসারিত পথ,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যাত্রীরা সেই পথে,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 কর্মের আহবানে কোন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অনন্ত কাল হতে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images (8).jpeg">
            <a:extLst>
              <a:ext uri="{FF2B5EF4-FFF2-40B4-BE49-F238E27FC236}">
                <a16:creationId xmlns:a16="http://schemas.microsoft.com/office/drawing/2014/main" id="{F8D076F0-9B28-4169-ABBE-6435B7646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274" y="373407"/>
            <a:ext cx="3619695" cy="3127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89F2BA-0973-4EFC-95A5-B73559DAE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t="14728" r="2252" b="17954"/>
          <a:stretch/>
        </p:blipFill>
        <p:spPr>
          <a:xfrm>
            <a:off x="5883033" y="373407"/>
            <a:ext cx="3679904" cy="3127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88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1E5688-6C3F-40FF-B123-2D142726A088}"/>
              </a:ext>
            </a:extLst>
          </p:cNvPr>
          <p:cNvSpPr txBox="1"/>
          <p:nvPr/>
        </p:nvSpPr>
        <p:spPr>
          <a:xfrm>
            <a:off x="3644707" y="4112122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জীবন শ্রেষ্ঠ , কঠোর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কর্মে সে মহীয়ান ,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সংগ্রামে আর সাহসে প্রজ্ঞা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 দীপ্তিমান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6E522-4781-4A13-A9BB-345315A5B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1"/>
          <a:stretch/>
        </p:blipFill>
        <p:spPr>
          <a:xfrm>
            <a:off x="1746792" y="437554"/>
            <a:ext cx="3669215" cy="2991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-101004820.jpg">
            <a:extLst>
              <a:ext uri="{FF2B5EF4-FFF2-40B4-BE49-F238E27FC236}">
                <a16:creationId xmlns:a16="http://schemas.microsoft.com/office/drawing/2014/main" id="{4DB752FB-547C-426F-8A2A-4C713FE1A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507" y="422774"/>
            <a:ext cx="3387968" cy="3006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9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9031EF-9FC2-4219-9A0A-8AF98CFF7F37}"/>
              </a:ext>
            </a:extLst>
          </p:cNvPr>
          <p:cNvSpPr txBox="1"/>
          <p:nvPr/>
        </p:nvSpPr>
        <p:spPr>
          <a:xfrm>
            <a:off x="3037450" y="4228514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পায়ের তলায় মাটিতে, আকাশে,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সমুখে, সিন্ধু জলে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 কেতন উড়ায়ে মানুষ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চলিয়াছে দলে দলে 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gil-beach.jpg">
            <a:extLst>
              <a:ext uri="{FF2B5EF4-FFF2-40B4-BE49-F238E27FC236}">
                <a16:creationId xmlns:a16="http://schemas.microsoft.com/office/drawing/2014/main" id="{59A9CDBD-158E-45F9-9D0B-D21A6F697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826" y="474703"/>
            <a:ext cx="3008142" cy="2941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827ee98b910b0c1a16244e0877563c0e.jpg">
            <a:extLst>
              <a:ext uri="{FF2B5EF4-FFF2-40B4-BE49-F238E27FC236}">
                <a16:creationId xmlns:a16="http://schemas.microsoft.com/office/drawing/2014/main" id="{77A95DFB-3C46-4CE4-9AE3-D83E862BDC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97" y="502838"/>
            <a:ext cx="2975183" cy="2926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696E4-D186-4E11-AF51-862B0AA80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514" y="502838"/>
            <a:ext cx="2611901" cy="2941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143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4).jpeg">
            <a:extLst>
              <a:ext uri="{FF2B5EF4-FFF2-40B4-BE49-F238E27FC236}">
                <a16:creationId xmlns:a16="http://schemas.microsoft.com/office/drawing/2014/main" id="{6DFADDD0-EFF4-458B-A406-AA0B41AB4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792459"/>
            <a:ext cx="3962400" cy="2443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AA42F9-3E62-4E4C-843C-C9616D1069B1}"/>
              </a:ext>
            </a:extLst>
          </p:cNvPr>
          <p:cNvSpPr/>
          <p:nvPr/>
        </p:nvSpPr>
        <p:spPr>
          <a:xfrm>
            <a:off x="1842867" y="4768948"/>
            <a:ext cx="80748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“একতাবদ্ধ হয়ে কাজ করলে জয় নিশ্চিত” উক্তিটি বিশ্লেষন কর।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ED9DE-EEB6-4A95-A1D6-3F6CF7ED2C55}"/>
              </a:ext>
            </a:extLst>
          </p:cNvPr>
          <p:cNvSpPr txBox="1"/>
          <p:nvPr/>
        </p:nvSpPr>
        <p:spPr>
          <a:xfrm>
            <a:off x="3953021" y="336120"/>
            <a:ext cx="298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506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9DB721-DF0C-467D-A512-94CF83BD815E}"/>
              </a:ext>
            </a:extLst>
          </p:cNvPr>
          <p:cNvSpPr txBox="1"/>
          <p:nvPr/>
        </p:nvSpPr>
        <p:spPr>
          <a:xfrm>
            <a:off x="1206305" y="1392701"/>
            <a:ext cx="9017390" cy="511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১. কবি সুফিয়া কামাল কত সালে জন্মগ্রহ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করেন ? 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ক. ১৯১১ সালে       		   খ. ১৯১২ সালে      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	 গ. ১৯১৩ সালে       		   ঘ. ১৯১৪ সালে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নীচের কোনটির সাথে সাম্য কবিতার মিল আছে ?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একতাই বল         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স্বাস্থ্যই সকল সুখের মুল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অর্থই অনর্থের মূল  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জোর যার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মুলুক তাঁর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সব দেশে মানুষ কিভাবে উন্নত হয়েছে ?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ক. একক প্রয়াসে   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খ. সভ্যতার বিকাশে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গ. অর্থনৈতিক বিকাশে       ঘ. সম্মিলিত প্রয়াসে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33A15-2045-42E6-B851-C0355CC68884}"/>
              </a:ext>
            </a:extLst>
          </p:cNvPr>
          <p:cNvSpPr txBox="1"/>
          <p:nvPr/>
        </p:nvSpPr>
        <p:spPr>
          <a:xfrm>
            <a:off x="3840480" y="211940"/>
            <a:ext cx="2981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02B758B0-11B6-44A1-980C-EE992D53A656}"/>
              </a:ext>
            </a:extLst>
          </p:cNvPr>
          <p:cNvSpPr/>
          <p:nvPr/>
        </p:nvSpPr>
        <p:spPr>
          <a:xfrm rot="13225213">
            <a:off x="1916277" y="1780415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D65632F5-207F-4BC4-9217-DDA20E5A6F95}"/>
              </a:ext>
            </a:extLst>
          </p:cNvPr>
          <p:cNvSpPr/>
          <p:nvPr/>
        </p:nvSpPr>
        <p:spPr>
          <a:xfrm rot="13225213">
            <a:off x="1916277" y="3441731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3F6F2724-CD2A-4E42-A7B0-EE39EC7532EA}"/>
              </a:ext>
            </a:extLst>
          </p:cNvPr>
          <p:cNvSpPr/>
          <p:nvPr/>
        </p:nvSpPr>
        <p:spPr>
          <a:xfrm rot="13225213">
            <a:off x="5873870" y="5588069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2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93BFF3-8BF0-414B-B65A-EBDEED0D5F09}"/>
              </a:ext>
            </a:extLst>
          </p:cNvPr>
          <p:cNvSpPr txBox="1"/>
          <p:nvPr/>
        </p:nvSpPr>
        <p:spPr>
          <a:xfrm>
            <a:off x="819442" y="4850785"/>
            <a:ext cx="10016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বর্ন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গোত্র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সৌহার্দের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আমাদের কী করতে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তা ১০টি বাখ্যে লিখে নিয়ে আসবে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7B863C-37C0-4359-922B-EF88CECF67D9}"/>
              </a:ext>
            </a:extLst>
          </p:cNvPr>
          <p:cNvSpPr txBox="1"/>
          <p:nvPr/>
        </p:nvSpPr>
        <p:spPr>
          <a:xfrm>
            <a:off x="3868614" y="295421"/>
            <a:ext cx="2970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E58D9-AED4-43B2-A0B4-A944CEC27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11" y="1176219"/>
            <a:ext cx="3654084" cy="36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34670D-83AA-46DF-8566-0DD0D8F4343B}"/>
              </a:ext>
            </a:extLst>
          </p:cNvPr>
          <p:cNvSpPr txBox="1"/>
          <p:nvPr/>
        </p:nvSpPr>
        <p:spPr>
          <a:xfrm>
            <a:off x="3492304" y="295422"/>
            <a:ext cx="3995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8DC33-A1F6-4C8A-AD9C-FA2E9CD59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93" y="2298742"/>
            <a:ext cx="6095414" cy="34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0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659465" y="86449"/>
            <a:ext cx="2391177" cy="1104245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bn-IN" alt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alt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1158" y="3882443"/>
            <a:ext cx="5025404" cy="23083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জাহানারা বেগম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জেলা স্মরণী বালিকা উচ্চ বিদ্যালয়, কিশোরগঞ্জ সদর, কিশোরগঞ্জ।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160129" y="3882443"/>
            <a:ext cx="4858713" cy="23083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সপ্তম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৫০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0০/১১/২০১৯ খ্রিঃ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 bwMode="auto">
          <a:xfrm>
            <a:off x="5785642" y="1583757"/>
            <a:ext cx="25407" cy="4155321"/>
          </a:xfrm>
          <a:prstGeom prst="straightConnector1">
            <a:avLst/>
          </a:prstGeom>
          <a:ln w="127000">
            <a:solidFill>
              <a:srgbClr val="00B0F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C77EB22-2CFB-4227-A7F1-AC30397E5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57" y="1536444"/>
            <a:ext cx="1734191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20190726_153001.jpg">
            <a:extLst>
              <a:ext uri="{FF2B5EF4-FFF2-40B4-BE49-F238E27FC236}">
                <a16:creationId xmlns:a16="http://schemas.microsoft.com/office/drawing/2014/main" id="{05A38E01-6882-4E27-9B64-400AA552F1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672518" y="1714494"/>
            <a:ext cx="1961025" cy="1683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13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651BF6-EBCA-44F4-B893-026A68F37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65" y="1474868"/>
            <a:ext cx="4935440" cy="3666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C872B6-49AB-4E6B-AF4B-7A4ACD261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84" y="1316211"/>
            <a:ext cx="5075202" cy="3983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1C3D94-3DE0-4897-AC85-8C0BD53F146A}"/>
              </a:ext>
            </a:extLst>
          </p:cNvPr>
          <p:cNvSpPr/>
          <p:nvPr/>
        </p:nvSpPr>
        <p:spPr>
          <a:xfrm>
            <a:off x="1334483" y="286819"/>
            <a:ext cx="8340604" cy="739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 দেখে চিন্তা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8C702E-98FB-4E76-9FC2-6EFA45BB073C}"/>
              </a:ext>
            </a:extLst>
          </p:cNvPr>
          <p:cNvSpPr/>
          <p:nvPr/>
        </p:nvSpPr>
        <p:spPr>
          <a:xfrm>
            <a:off x="4696490" y="5788302"/>
            <a:ext cx="1616590" cy="5056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3600" b="1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6A3980-F660-446A-83B9-06078B79A3AA}"/>
              </a:ext>
            </a:extLst>
          </p:cNvPr>
          <p:cNvSpPr/>
          <p:nvPr/>
        </p:nvSpPr>
        <p:spPr>
          <a:xfrm>
            <a:off x="4697041" y="5794783"/>
            <a:ext cx="1616039" cy="505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একতা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20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F71183-5A42-456F-95FF-2EC8D715B9FF}"/>
              </a:ext>
            </a:extLst>
          </p:cNvPr>
          <p:cNvSpPr/>
          <p:nvPr/>
        </p:nvSpPr>
        <p:spPr>
          <a:xfrm>
            <a:off x="3623694" y="4793682"/>
            <a:ext cx="4182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সাম্যের কথা বলা হয়েছে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2125DB-DB20-408E-A6B2-6CB9F68B48E9}"/>
              </a:ext>
            </a:extLst>
          </p:cNvPr>
          <p:cNvSpPr/>
          <p:nvPr/>
        </p:nvSpPr>
        <p:spPr>
          <a:xfrm>
            <a:off x="2246330" y="4793682"/>
            <a:ext cx="6641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ও ভিডিওতে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কিসের কথা বলা হয়েছে ?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04A9D1-3F24-4A4B-B3EB-C6D5663DE266}"/>
              </a:ext>
            </a:extLst>
          </p:cNvPr>
          <p:cNvSpPr/>
          <p:nvPr/>
        </p:nvSpPr>
        <p:spPr>
          <a:xfrm>
            <a:off x="2405179" y="292133"/>
            <a:ext cx="6619638" cy="739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 একটি ভিডিও ক্লিপ দেখি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C45F6C85-E5CE-4B62-A8B1-A45BD0D9E9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30993"/>
              </p:ext>
            </p:extLst>
          </p:nvPr>
        </p:nvGraphicFramePr>
        <p:xfrm>
          <a:off x="4206747" y="2086638"/>
          <a:ext cx="2202180" cy="1455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ackager Shell Object" showAsIcon="1" r:id="rId3" imgW="3558600" imgH="440280" progId="Package">
                  <p:embed/>
                </p:oleObj>
              </mc:Choice>
              <mc:Fallback>
                <p:oleObj name="Packager Shell Object" showAsIcon="1" r:id="rId3" imgW="3558600" imgH="440280" progId="Package">
                  <p:embed/>
                  <p:pic>
                    <p:nvPicPr>
                      <p:cNvPr id="7" name="Object 6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8FDC7376-422D-4210-8700-6D27E653B3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747" y="2086638"/>
                        <a:ext cx="2202180" cy="1455847"/>
                      </a:xfrm>
                      <a:prstGeom prst="rect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D1F6638-CFF2-498F-A672-89452D70D936}"/>
              </a:ext>
            </a:extLst>
          </p:cNvPr>
          <p:cNvSpPr/>
          <p:nvPr/>
        </p:nvSpPr>
        <p:spPr>
          <a:xfrm>
            <a:off x="1225424" y="1110393"/>
            <a:ext cx="8979146" cy="739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7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00BFEE-995A-4715-8524-375D98132DA9}"/>
              </a:ext>
            </a:extLst>
          </p:cNvPr>
          <p:cNvSpPr/>
          <p:nvPr/>
        </p:nvSpPr>
        <p:spPr>
          <a:xfrm>
            <a:off x="3873161" y="267286"/>
            <a:ext cx="3683678" cy="833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5400" b="1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447802-88A9-4E37-8F46-2C011D22032D}"/>
              </a:ext>
            </a:extLst>
          </p:cNvPr>
          <p:cNvSpPr/>
          <p:nvPr/>
        </p:nvSpPr>
        <p:spPr>
          <a:xfrm>
            <a:off x="1319717" y="2326027"/>
            <a:ext cx="2366018" cy="656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সাম্য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34F280-BB96-4D23-AE13-EAB204C1A2B9}"/>
              </a:ext>
            </a:extLst>
          </p:cNvPr>
          <p:cNvSpPr/>
          <p:nvPr/>
        </p:nvSpPr>
        <p:spPr>
          <a:xfrm>
            <a:off x="1274869" y="3469369"/>
            <a:ext cx="3198657" cy="812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সুফিয়া কামাল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F1494D-FEAE-4B49-B132-D76762916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r="11046"/>
          <a:stretch/>
        </p:blipFill>
        <p:spPr>
          <a:xfrm>
            <a:off x="5637630" y="1877470"/>
            <a:ext cx="4972932" cy="280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49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200E82-34D4-4083-9A3E-B41213D5FF2A}"/>
              </a:ext>
            </a:extLst>
          </p:cNvPr>
          <p:cNvSpPr txBox="1"/>
          <p:nvPr/>
        </p:nvSpPr>
        <p:spPr>
          <a:xfrm>
            <a:off x="1448972" y="1448973"/>
            <a:ext cx="9043821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এই পাঠ শেষে শিক্ষার্থীরা.........</a:t>
            </a: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১. সুফিয়া কামাল এর সংক্ষিপ্ত পরিচয় বলতে পারবে; </a:t>
            </a: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২. নতুন শব্দগুলো অর্থসহ বাক্যে প্রয়োগ করতে পারবে; </a:t>
            </a: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“একতাবদ্ধ হয়ে কাজ করলে সবখানে জয় নিশ্চিত” উক্তিটি      বিশ্লেষন করতে পারবে 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32AF7-308D-4507-94B3-4D2D7F4EF568}"/>
              </a:ext>
            </a:extLst>
          </p:cNvPr>
          <p:cNvSpPr/>
          <p:nvPr/>
        </p:nvSpPr>
        <p:spPr>
          <a:xfrm>
            <a:off x="3670208" y="267286"/>
            <a:ext cx="3683678" cy="8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7082A8-AC6D-479C-A7E2-CD4F6C263C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11041"/>
              </p:ext>
            </p:extLst>
          </p:nvPr>
        </p:nvGraphicFramePr>
        <p:xfrm>
          <a:off x="2139055" y="590843"/>
          <a:ext cx="7919345" cy="558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image-13717-1511149097.jpg">
            <a:extLst>
              <a:ext uri="{FF2B5EF4-FFF2-40B4-BE49-F238E27FC236}">
                <a16:creationId xmlns:a16="http://schemas.microsoft.com/office/drawing/2014/main" id="{8B994518-76F6-471D-922A-492EEAC6E1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" r="35098" b="23858"/>
          <a:stretch/>
        </p:blipFill>
        <p:spPr>
          <a:xfrm>
            <a:off x="5170996" y="2664740"/>
            <a:ext cx="1828091" cy="1866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E9EE5A-8E47-44A4-ABB5-6BB52ADA33C3}"/>
              </a:ext>
            </a:extLst>
          </p:cNvPr>
          <p:cNvSpPr/>
          <p:nvPr/>
        </p:nvSpPr>
        <p:spPr>
          <a:xfrm>
            <a:off x="297216" y="211016"/>
            <a:ext cx="3683678" cy="833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লেখক পরিচিতি </a:t>
            </a:r>
            <a:r>
              <a:rPr lang="en-US" sz="5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716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958F71-96C2-464A-9DBE-84332B529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2B958F71-96C2-464A-9DBE-84332B529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B958F71-96C2-464A-9DBE-84332B529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2B958F71-96C2-464A-9DBE-84332B529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F92C45-7AE7-418A-9EF3-DEDA15F3B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E0F92C45-7AE7-418A-9EF3-DEDA15F3B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E0F92C45-7AE7-418A-9EF3-DEDA15F3B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E0F92C45-7AE7-418A-9EF3-DEDA15F3B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DAAACF-DA9A-4244-90C2-31084B23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FCDAAACF-DA9A-4244-90C2-31084B23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CDAAACF-DA9A-4244-90C2-31084B23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FCDAAACF-DA9A-4244-90C2-31084B237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9003D4-C72D-4898-B781-933B0123D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089003D4-C72D-4898-B781-933B0123D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089003D4-C72D-4898-B781-933B0123D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089003D4-C72D-4898-B781-933B0123D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5C317F-0C22-4857-AF14-966B1401A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B55C317F-0C22-4857-AF14-966B1401A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B55C317F-0C22-4857-AF14-966B1401A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B55C317F-0C22-4857-AF14-966B1401A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451E4C-183D-4061-92DF-402DF4D44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25451E4C-183D-4061-92DF-402DF4D44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25451E4C-183D-4061-92DF-402DF4D44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25451E4C-183D-4061-92DF-402DF4D44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9857D-7B9C-427C-8885-652CAEAE1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65A9857D-7B9C-427C-8885-652CAEAE1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65A9857D-7B9C-427C-8885-652CAEAE1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65A9857D-7B9C-427C-8885-652CAEAE1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5EDD42-EAB5-4B5C-858E-1EF15FF1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175EDD42-EAB5-4B5C-858E-1EF15FF1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175EDD42-EAB5-4B5C-858E-1EF15FF1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175EDD42-EAB5-4B5C-858E-1EF15FF1D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330373-8048-4952-94FA-8BE3121A6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13330373-8048-4952-94FA-8BE3121A6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13330373-8048-4952-94FA-8BE3121A6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13330373-8048-4952-94FA-8BE3121A6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F398A-C9F9-4024-9A12-D8FC28F0D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A7F398A-C9F9-4024-9A12-D8FC28F0D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A7F398A-C9F9-4024-9A12-D8FC28F0D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7A7F398A-C9F9-4024-9A12-D8FC28F0D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Reza\Desktop\1475594824_p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807" y="528180"/>
            <a:ext cx="4032836" cy="27570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Horizontal Scroll 2"/>
          <p:cNvSpPr/>
          <p:nvPr/>
        </p:nvSpPr>
        <p:spPr>
          <a:xfrm>
            <a:off x="1209637" y="3484845"/>
            <a:ext cx="2546438" cy="922763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150"/>
              </a:spcBef>
              <a:defRPr/>
            </a:pPr>
            <a:r>
              <a:rPr lang="bn-BD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bn-BD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537995" y="5478979"/>
            <a:ext cx="2365660" cy="913162"/>
          </a:xfrm>
          <a:prstGeom prst="horizontalScroll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5" y="2241776"/>
            <a:ext cx="3969325" cy="2976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921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00CA6-F564-471C-8E8F-182242C75CA5}"/>
              </a:ext>
            </a:extLst>
          </p:cNvPr>
          <p:cNvSpPr txBox="1"/>
          <p:nvPr/>
        </p:nvSpPr>
        <p:spPr>
          <a:xfrm>
            <a:off x="2031444" y="294384"/>
            <a:ext cx="746291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 অর্থ জেনে নেই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EB9F1F-C274-405B-8651-BAE8EEA0A866}"/>
              </a:ext>
            </a:extLst>
          </p:cNvPr>
          <p:cNvSpPr/>
          <p:nvPr/>
        </p:nvSpPr>
        <p:spPr>
          <a:xfrm>
            <a:off x="7906042" y="5250107"/>
            <a:ext cx="1424353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লড়াই 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645112-B91E-4D06-9B3A-760A1487D752}"/>
              </a:ext>
            </a:extLst>
          </p:cNvPr>
          <p:cNvSpPr/>
          <p:nvPr/>
        </p:nvSpPr>
        <p:spPr>
          <a:xfrm>
            <a:off x="7806396" y="2029040"/>
            <a:ext cx="152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পতাকা 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DFA6FA-BC10-41CE-949F-54EADD7683D8}"/>
              </a:ext>
            </a:extLst>
          </p:cNvPr>
          <p:cNvSpPr/>
          <p:nvPr/>
        </p:nvSpPr>
        <p:spPr>
          <a:xfrm>
            <a:off x="1962721" y="2056657"/>
            <a:ext cx="156358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কেতন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EE51F5-6907-4BEF-8EF2-95BC0FAAF0FE}"/>
              </a:ext>
            </a:extLst>
          </p:cNvPr>
          <p:cNvSpPr/>
          <p:nvPr/>
        </p:nvSpPr>
        <p:spPr>
          <a:xfrm>
            <a:off x="2002301" y="5250107"/>
            <a:ext cx="1600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AAF3EA-455F-4E41-B91A-C003765D07E5}"/>
              </a:ext>
            </a:extLst>
          </p:cNvPr>
          <p:cNvSpPr/>
          <p:nvPr/>
        </p:nvSpPr>
        <p:spPr>
          <a:xfrm>
            <a:off x="7806396" y="3428999"/>
            <a:ext cx="1524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একশ 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1B1CFC-19E7-468B-956A-A88C1F5F8147}"/>
              </a:ext>
            </a:extLst>
          </p:cNvPr>
          <p:cNvSpPr/>
          <p:nvPr/>
        </p:nvSpPr>
        <p:spPr>
          <a:xfrm>
            <a:off x="2002301" y="3429000"/>
            <a:ext cx="152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শতেক</a:t>
            </a:r>
            <a:r>
              <a:rPr lang="en-US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.jpeg">
            <a:extLst>
              <a:ext uri="{FF2B5EF4-FFF2-40B4-BE49-F238E27FC236}">
                <a16:creationId xmlns:a16="http://schemas.microsoft.com/office/drawing/2014/main" id="{27B6660A-64D4-4216-AD98-83AF74AA8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03" y="3100241"/>
            <a:ext cx="2541215" cy="1295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567967-B820-4911-877C-D6D0A7FCF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51" y="1431832"/>
            <a:ext cx="3013917" cy="1488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E39D51-823C-4625-B2B9-3553A740F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03" y="4788804"/>
            <a:ext cx="2541215" cy="14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325</Words>
  <Application>Microsoft Office PowerPoint</Application>
  <PresentationFormat>Custom</PresentationFormat>
  <Paragraphs>76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mof.com</dc:creator>
  <cp:lastModifiedBy>mof.com</cp:lastModifiedBy>
  <cp:revision>31</cp:revision>
  <dcterms:created xsi:type="dcterms:W3CDTF">2019-11-02T15:45:16Z</dcterms:created>
  <dcterms:modified xsi:type="dcterms:W3CDTF">2019-11-03T15:18:00Z</dcterms:modified>
</cp:coreProperties>
</file>