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2" r:id="rId4"/>
    <p:sldId id="259" r:id="rId5"/>
    <p:sldId id="260" r:id="rId6"/>
    <p:sldId id="258" r:id="rId7"/>
    <p:sldId id="261" r:id="rId8"/>
    <p:sldId id="265" r:id="rId9"/>
    <p:sldId id="263" r:id="rId10"/>
    <p:sldId id="264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47" autoAdjust="0"/>
  </p:normalViewPr>
  <p:slideViewPr>
    <p:cSldViewPr>
      <p:cViewPr varScale="1">
        <p:scale>
          <a:sx n="53" d="100"/>
          <a:sy n="53" d="100"/>
        </p:scale>
        <p:origin x="-1147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1767FF-5A4D-4FC2-9E63-9B876595A971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86B227-A46F-4694-8FBD-A612A00C4605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পরিবারেরনশ্রেণিবিভাগ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1B5118C5-01C0-490C-94BE-74C9E124DB22}" type="parTrans" cxnId="{CAD17FA5-ED58-4847-9CB1-47D9C3ABE9EF}">
      <dgm:prSet/>
      <dgm:spPr/>
      <dgm:t>
        <a:bodyPr/>
        <a:lstStyle/>
        <a:p>
          <a:endParaRPr lang="en-US"/>
        </a:p>
      </dgm:t>
    </dgm:pt>
    <dgm:pt modelId="{0B2A7347-8B09-4435-8239-151AB33C7237}" type="sibTrans" cxnId="{CAD17FA5-ED58-4847-9CB1-47D9C3ABE9EF}">
      <dgm:prSet/>
      <dgm:spPr/>
      <dgm:t>
        <a:bodyPr/>
        <a:lstStyle/>
        <a:p>
          <a:endParaRPr lang="en-US"/>
        </a:p>
      </dgm:t>
    </dgm:pt>
    <dgm:pt modelId="{72B06CDD-630B-41C7-B752-49A3753C2646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পিতৃতান্ত্রিক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7FBBE7DA-E60A-4AA5-8914-9576AD8FBC9A}" type="parTrans" cxnId="{94B64392-503D-4E97-953F-21DBA51CE589}">
      <dgm:prSet/>
      <dgm:spPr/>
      <dgm:t>
        <a:bodyPr/>
        <a:lstStyle/>
        <a:p>
          <a:endParaRPr lang="en-US"/>
        </a:p>
      </dgm:t>
    </dgm:pt>
    <dgm:pt modelId="{887D61F9-AE47-4001-8354-D86565F97F22}" type="sibTrans" cxnId="{94B64392-503D-4E97-953F-21DBA51CE589}">
      <dgm:prSet/>
      <dgm:spPr/>
      <dgm:t>
        <a:bodyPr/>
        <a:lstStyle/>
        <a:p>
          <a:endParaRPr lang="en-US"/>
        </a:p>
      </dgm:t>
    </dgm:pt>
    <dgm:pt modelId="{8926B10A-F0F9-4FE0-860D-31FB05C5673B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একক পরিবার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67B8B3FC-2EE3-41A6-8BCA-EBED4FB71BCD}" type="parTrans" cxnId="{3F90A27E-C5B4-4BD1-ABE7-629C8F4B5108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39CDCF7F-6BA0-4C34-8B2A-4B4969E35348}" type="sibTrans" cxnId="{3F90A27E-C5B4-4BD1-ABE7-629C8F4B5108}">
      <dgm:prSet/>
      <dgm:spPr/>
      <dgm:t>
        <a:bodyPr/>
        <a:lstStyle/>
        <a:p>
          <a:endParaRPr lang="en-US"/>
        </a:p>
      </dgm:t>
    </dgm:pt>
    <dgm:pt modelId="{5C530273-5AEA-4918-B817-ABD2DD7056D3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একপত্নীক পরিবার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0B53920-E06D-4AE0-9BF6-C13F76C6983B}" type="parTrans" cxnId="{D6A62EF5-9899-435E-A551-08194B878058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0809C8DF-9725-410E-BB0E-D602DC93205C}" type="sibTrans" cxnId="{D6A62EF5-9899-435E-A551-08194B878058}">
      <dgm:prSet/>
      <dgm:spPr/>
      <dgm:t>
        <a:bodyPr/>
        <a:lstStyle/>
        <a:p>
          <a:endParaRPr lang="en-US"/>
        </a:p>
      </dgm:t>
    </dgm:pt>
    <dgm:pt modelId="{C2205DB7-1018-41D0-9F92-D2076B583E48}">
      <dgm:prSet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বংশ গণনা ও নেতৃত্ব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8FAA58D0-0B5B-4CFA-BCBB-E94B41EC9D81}" type="parTrans" cxnId="{0F1DD007-CA43-4E22-8EC4-456B7A633080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3544F154-516E-4061-AD04-110466F83C90}" type="sibTrans" cxnId="{0F1DD007-CA43-4E22-8EC4-456B7A633080}">
      <dgm:prSet/>
      <dgm:spPr/>
      <dgm:t>
        <a:bodyPr/>
        <a:lstStyle/>
        <a:p>
          <a:endParaRPr lang="en-US"/>
        </a:p>
      </dgm:t>
    </dgm:pt>
    <dgm:pt modelId="{633D2600-E875-4F8E-9529-6BA596132488}">
      <dgm:prSet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মাতৃতান্ত্রিক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20403178-4AE1-4D52-96E9-F42268286742}" type="parTrans" cxnId="{3AA4EF2A-1A50-4625-A19A-912744243C3C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E3963F50-081A-461D-A218-C1C1191A18B2}" type="sibTrans" cxnId="{3AA4EF2A-1A50-4625-A19A-912744243C3C}">
      <dgm:prSet/>
      <dgm:spPr/>
      <dgm:t>
        <a:bodyPr/>
        <a:lstStyle/>
        <a:p>
          <a:endParaRPr lang="en-US"/>
        </a:p>
      </dgm:t>
    </dgm:pt>
    <dgm:pt modelId="{0E8338AD-F3D3-4A9E-BA0F-08A8B737DAA0}">
      <dgm:prSet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পারিবারিক কাঠামো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84AD54BF-B138-4DEC-97DF-CE50D8B65B9D}" type="parTrans" cxnId="{1BB05C28-0669-42E6-91D2-E32C597E23FA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1E332FD6-C218-4F7C-A334-3E28984AA22B}" type="sibTrans" cxnId="{1BB05C28-0669-42E6-91D2-E32C597E23FA}">
      <dgm:prSet/>
      <dgm:spPr/>
      <dgm:t>
        <a:bodyPr/>
        <a:lstStyle/>
        <a:p>
          <a:endParaRPr lang="en-US"/>
        </a:p>
      </dgm:t>
    </dgm:pt>
    <dgm:pt modelId="{0A6E76A5-8156-4046-A7AC-9124B8ACB67D}">
      <dgm:prSet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যৌথ পরিবার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D49BF222-DC23-485B-8A39-4ED524932F6E}" type="parTrans" cxnId="{5B2E46A6-C15E-466F-9A45-A709B7180759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92138A5-2A71-4E5F-B0BC-041924715D4D}" type="sibTrans" cxnId="{5B2E46A6-C15E-466F-9A45-A709B7180759}">
      <dgm:prSet/>
      <dgm:spPr/>
      <dgm:t>
        <a:bodyPr/>
        <a:lstStyle/>
        <a:p>
          <a:endParaRPr lang="en-US"/>
        </a:p>
      </dgm:t>
    </dgm:pt>
    <dgm:pt modelId="{370A1D74-820B-4819-841F-B852043D829A}">
      <dgm:prSet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বৈবাহিক সূত্র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D49BB1BB-6F8F-4B44-8849-9AD80D0EAA14}" type="parTrans" cxnId="{8C2B1C68-1DA1-4DDB-8CE9-776853EE1D49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E6EE2965-494B-4243-9C1F-C51AF9D219A4}" type="sibTrans" cxnId="{8C2B1C68-1DA1-4DDB-8CE9-776853EE1D49}">
      <dgm:prSet/>
      <dgm:spPr/>
      <dgm:t>
        <a:bodyPr/>
        <a:lstStyle/>
        <a:p>
          <a:endParaRPr lang="en-US"/>
        </a:p>
      </dgm:t>
    </dgm:pt>
    <dgm:pt modelId="{F069154F-03A3-4E76-A5F0-54378FC33426}">
      <dgm:prSet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বহুপত্নীক পরিবার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7816D33E-26DE-4069-881E-4F4AA27B8FE9}" type="parTrans" cxnId="{2B7EB679-ADF9-4D5D-B425-1007792CF22E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8450E344-65AB-458C-8958-92F8D4CA4158}" type="sibTrans" cxnId="{2B7EB679-ADF9-4D5D-B425-1007792CF22E}">
      <dgm:prSet/>
      <dgm:spPr/>
      <dgm:t>
        <a:bodyPr/>
        <a:lstStyle/>
        <a:p>
          <a:endParaRPr lang="en-US"/>
        </a:p>
      </dgm:t>
    </dgm:pt>
    <dgm:pt modelId="{4DCCE4BA-9527-4738-A98F-A93D7953410F}">
      <dgm:prSet/>
      <dgm:spPr/>
      <dgm:t>
        <a:bodyPr/>
        <a:lstStyle/>
        <a:p>
          <a:r>
            <a:rPr lang="bn-BD" dirty="0" smtClean="0"/>
            <a:t>বহুপতি পরিবার</a:t>
          </a:r>
          <a:endParaRPr lang="en-US" dirty="0"/>
        </a:p>
      </dgm:t>
    </dgm:pt>
    <dgm:pt modelId="{A72343FF-DFCB-4B87-B834-97E720E222A3}" type="parTrans" cxnId="{1F7D83E4-F620-42F4-91F2-7ADBB341581C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CA5C4356-79BC-47DF-B8E7-431AC0F0B24B}" type="sibTrans" cxnId="{1F7D83E4-F620-42F4-91F2-7ADBB341581C}">
      <dgm:prSet/>
      <dgm:spPr/>
      <dgm:t>
        <a:bodyPr/>
        <a:lstStyle/>
        <a:p>
          <a:endParaRPr lang="en-US"/>
        </a:p>
      </dgm:t>
    </dgm:pt>
    <dgm:pt modelId="{45260BFC-A7F9-4D00-9E89-2C851433AAE9}" type="pres">
      <dgm:prSet presAssocID="{CF1767FF-5A4D-4FC2-9E63-9B876595A97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C416C3-3E1D-4638-A9D9-3E5AEB796A60}" type="pres">
      <dgm:prSet presAssocID="{5486B227-A46F-4694-8FBD-A612A00C4605}" presName="root1" presStyleCnt="0"/>
      <dgm:spPr/>
    </dgm:pt>
    <dgm:pt modelId="{95A47977-FFC0-4F05-9537-99D68066D47A}" type="pres">
      <dgm:prSet presAssocID="{5486B227-A46F-4694-8FBD-A612A00C4605}" presName="LevelOneTextNode" presStyleLbl="node0" presStyleIdx="0" presStyleCnt="1" custFlipHor="1" custScaleY="966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C075EC-1CBB-48D4-83B8-7493405D745B}" type="pres">
      <dgm:prSet presAssocID="{5486B227-A46F-4694-8FBD-A612A00C4605}" presName="level2hierChild" presStyleCnt="0"/>
      <dgm:spPr/>
    </dgm:pt>
    <dgm:pt modelId="{7447761C-81AB-4F80-819F-B57402445D59}" type="pres">
      <dgm:prSet presAssocID="{8FAA58D0-0B5B-4CFA-BCBB-E94B41EC9D81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B4E7DCC8-0ECA-4731-B4E5-0C4A10DE882F}" type="pres">
      <dgm:prSet presAssocID="{8FAA58D0-0B5B-4CFA-BCBB-E94B41EC9D81}" presName="connTx" presStyleLbl="parChTrans1D2" presStyleIdx="0" presStyleCnt="3"/>
      <dgm:spPr/>
      <dgm:t>
        <a:bodyPr/>
        <a:lstStyle/>
        <a:p>
          <a:endParaRPr lang="en-US"/>
        </a:p>
      </dgm:t>
    </dgm:pt>
    <dgm:pt modelId="{95DDC6AA-A03F-4A28-A664-ED68F2626200}" type="pres">
      <dgm:prSet presAssocID="{C2205DB7-1018-41D0-9F92-D2076B583E48}" presName="root2" presStyleCnt="0"/>
      <dgm:spPr/>
    </dgm:pt>
    <dgm:pt modelId="{E461AD4F-3061-476B-A97C-CBC39B24ED54}" type="pres">
      <dgm:prSet presAssocID="{C2205DB7-1018-41D0-9F92-D2076B583E48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0764A3-A073-4C7E-AF4A-2BDBA0521127}" type="pres">
      <dgm:prSet presAssocID="{C2205DB7-1018-41D0-9F92-D2076B583E48}" presName="level3hierChild" presStyleCnt="0"/>
      <dgm:spPr/>
    </dgm:pt>
    <dgm:pt modelId="{44A72BF3-8EE3-4200-928D-A2AEF7CFE74E}" type="pres">
      <dgm:prSet presAssocID="{7FBBE7DA-E60A-4AA5-8914-9576AD8FBC9A}" presName="conn2-1" presStyleLbl="parChTrans1D3" presStyleIdx="0" presStyleCnt="7"/>
      <dgm:spPr/>
      <dgm:t>
        <a:bodyPr/>
        <a:lstStyle/>
        <a:p>
          <a:endParaRPr lang="en-US"/>
        </a:p>
      </dgm:t>
    </dgm:pt>
    <dgm:pt modelId="{CFBE61DB-AA29-401F-8C73-DA1E638CD923}" type="pres">
      <dgm:prSet presAssocID="{7FBBE7DA-E60A-4AA5-8914-9576AD8FBC9A}" presName="connTx" presStyleLbl="parChTrans1D3" presStyleIdx="0" presStyleCnt="7"/>
      <dgm:spPr/>
      <dgm:t>
        <a:bodyPr/>
        <a:lstStyle/>
        <a:p>
          <a:endParaRPr lang="en-US"/>
        </a:p>
      </dgm:t>
    </dgm:pt>
    <dgm:pt modelId="{36A7EC4A-F4A0-474C-B74A-C55CCE6364AF}" type="pres">
      <dgm:prSet presAssocID="{72B06CDD-630B-41C7-B752-49A3753C2646}" presName="root2" presStyleCnt="0"/>
      <dgm:spPr/>
    </dgm:pt>
    <dgm:pt modelId="{F4E8D2C4-4783-4CD1-A066-0F47CD653832}" type="pres">
      <dgm:prSet presAssocID="{72B06CDD-630B-41C7-B752-49A3753C2646}" presName="LevelTwoTextNode" presStyleLbl="node3" presStyleIdx="0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493449-120F-4DB1-B52B-3615570CCB8B}" type="pres">
      <dgm:prSet presAssocID="{72B06CDD-630B-41C7-B752-49A3753C2646}" presName="level3hierChild" presStyleCnt="0"/>
      <dgm:spPr/>
    </dgm:pt>
    <dgm:pt modelId="{45458CE8-7D2B-4629-A55C-32C1D8196B50}" type="pres">
      <dgm:prSet presAssocID="{20403178-4AE1-4D52-96E9-F42268286742}" presName="conn2-1" presStyleLbl="parChTrans1D3" presStyleIdx="1" presStyleCnt="7"/>
      <dgm:spPr/>
      <dgm:t>
        <a:bodyPr/>
        <a:lstStyle/>
        <a:p>
          <a:endParaRPr lang="en-US"/>
        </a:p>
      </dgm:t>
    </dgm:pt>
    <dgm:pt modelId="{E1D0D772-182F-45EC-BFE6-58F7EBF248DC}" type="pres">
      <dgm:prSet presAssocID="{20403178-4AE1-4D52-96E9-F42268286742}" presName="connTx" presStyleLbl="parChTrans1D3" presStyleIdx="1" presStyleCnt="7"/>
      <dgm:spPr/>
      <dgm:t>
        <a:bodyPr/>
        <a:lstStyle/>
        <a:p>
          <a:endParaRPr lang="en-US"/>
        </a:p>
      </dgm:t>
    </dgm:pt>
    <dgm:pt modelId="{4DCBE68D-2135-42D0-BD69-AADE9FD524FF}" type="pres">
      <dgm:prSet presAssocID="{633D2600-E875-4F8E-9529-6BA596132488}" presName="root2" presStyleCnt="0"/>
      <dgm:spPr/>
    </dgm:pt>
    <dgm:pt modelId="{F43E0F4F-A19C-4C52-BC44-A85AFCF2C1E6}" type="pres">
      <dgm:prSet presAssocID="{633D2600-E875-4F8E-9529-6BA596132488}" presName="LevelTwoTextNode" presStyleLbl="node3" presStyleIdx="1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8EC251-96CB-457B-B759-028F8D07921D}" type="pres">
      <dgm:prSet presAssocID="{633D2600-E875-4F8E-9529-6BA596132488}" presName="level3hierChild" presStyleCnt="0"/>
      <dgm:spPr/>
    </dgm:pt>
    <dgm:pt modelId="{D33927C4-ABA4-4EF2-B03C-1D1E18676AC7}" type="pres">
      <dgm:prSet presAssocID="{84AD54BF-B138-4DEC-97DF-CE50D8B65B9D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B8EC50BF-1DA0-4C2C-96CF-F65632473AEF}" type="pres">
      <dgm:prSet presAssocID="{84AD54BF-B138-4DEC-97DF-CE50D8B65B9D}" presName="connTx" presStyleLbl="parChTrans1D2" presStyleIdx="1" presStyleCnt="3"/>
      <dgm:spPr/>
      <dgm:t>
        <a:bodyPr/>
        <a:lstStyle/>
        <a:p>
          <a:endParaRPr lang="en-US"/>
        </a:p>
      </dgm:t>
    </dgm:pt>
    <dgm:pt modelId="{75B9F022-AD83-47D5-BC96-A29BFAE9C8F8}" type="pres">
      <dgm:prSet presAssocID="{0E8338AD-F3D3-4A9E-BA0F-08A8B737DAA0}" presName="root2" presStyleCnt="0"/>
      <dgm:spPr/>
    </dgm:pt>
    <dgm:pt modelId="{6D0DD8BC-096D-4EBA-BC73-0CDDA16C9D4B}" type="pres">
      <dgm:prSet presAssocID="{0E8338AD-F3D3-4A9E-BA0F-08A8B737DAA0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D39E05D-55B8-4802-870B-D0B262AFEBCD}" type="pres">
      <dgm:prSet presAssocID="{0E8338AD-F3D3-4A9E-BA0F-08A8B737DAA0}" presName="level3hierChild" presStyleCnt="0"/>
      <dgm:spPr/>
    </dgm:pt>
    <dgm:pt modelId="{D56A1EA0-F79D-4485-AE76-5DA2206971AD}" type="pres">
      <dgm:prSet presAssocID="{67B8B3FC-2EE3-41A6-8BCA-EBED4FB71BCD}" presName="conn2-1" presStyleLbl="parChTrans1D3" presStyleIdx="2" presStyleCnt="7"/>
      <dgm:spPr/>
      <dgm:t>
        <a:bodyPr/>
        <a:lstStyle/>
        <a:p>
          <a:endParaRPr lang="en-US"/>
        </a:p>
      </dgm:t>
    </dgm:pt>
    <dgm:pt modelId="{37DABC84-D163-4A17-A77E-A37E2AEE0EC3}" type="pres">
      <dgm:prSet presAssocID="{67B8B3FC-2EE3-41A6-8BCA-EBED4FB71BCD}" presName="connTx" presStyleLbl="parChTrans1D3" presStyleIdx="2" presStyleCnt="7"/>
      <dgm:spPr/>
      <dgm:t>
        <a:bodyPr/>
        <a:lstStyle/>
        <a:p>
          <a:endParaRPr lang="en-US"/>
        </a:p>
      </dgm:t>
    </dgm:pt>
    <dgm:pt modelId="{97684C10-4181-4A29-B4C9-8221D6E0679E}" type="pres">
      <dgm:prSet presAssocID="{8926B10A-F0F9-4FE0-860D-31FB05C5673B}" presName="root2" presStyleCnt="0"/>
      <dgm:spPr/>
    </dgm:pt>
    <dgm:pt modelId="{EF62EB5E-968D-46F9-9CAC-50B6465F722E}" type="pres">
      <dgm:prSet presAssocID="{8926B10A-F0F9-4FE0-860D-31FB05C5673B}" presName="LevelTwoTextNode" presStyleLbl="node3" presStyleIdx="2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FE9D0F-F9DC-4838-9152-828A665EFBFB}" type="pres">
      <dgm:prSet presAssocID="{8926B10A-F0F9-4FE0-860D-31FB05C5673B}" presName="level3hierChild" presStyleCnt="0"/>
      <dgm:spPr/>
    </dgm:pt>
    <dgm:pt modelId="{B4F1F17F-D73B-4FFB-8E3B-D25F479109BA}" type="pres">
      <dgm:prSet presAssocID="{D49BF222-DC23-485B-8A39-4ED524932F6E}" presName="conn2-1" presStyleLbl="parChTrans1D3" presStyleIdx="3" presStyleCnt="7"/>
      <dgm:spPr/>
      <dgm:t>
        <a:bodyPr/>
        <a:lstStyle/>
        <a:p>
          <a:endParaRPr lang="en-US"/>
        </a:p>
      </dgm:t>
    </dgm:pt>
    <dgm:pt modelId="{D5101D08-A057-4B1B-98B7-375F88C6F845}" type="pres">
      <dgm:prSet presAssocID="{D49BF222-DC23-485B-8A39-4ED524932F6E}" presName="connTx" presStyleLbl="parChTrans1D3" presStyleIdx="3" presStyleCnt="7"/>
      <dgm:spPr/>
      <dgm:t>
        <a:bodyPr/>
        <a:lstStyle/>
        <a:p>
          <a:endParaRPr lang="en-US"/>
        </a:p>
      </dgm:t>
    </dgm:pt>
    <dgm:pt modelId="{ABCBBE57-06B8-4200-A672-9D8CDCC1E47B}" type="pres">
      <dgm:prSet presAssocID="{0A6E76A5-8156-4046-A7AC-9124B8ACB67D}" presName="root2" presStyleCnt="0"/>
      <dgm:spPr/>
    </dgm:pt>
    <dgm:pt modelId="{0F4B93AE-7F28-42B9-A9B6-CD53A6D3136C}" type="pres">
      <dgm:prSet presAssocID="{0A6E76A5-8156-4046-A7AC-9124B8ACB67D}" presName="LevelTwoTextNode" presStyleLbl="node3" presStyleIdx="3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661E97-5A50-4A7B-BD1B-DBA66B969421}" type="pres">
      <dgm:prSet presAssocID="{0A6E76A5-8156-4046-A7AC-9124B8ACB67D}" presName="level3hierChild" presStyleCnt="0"/>
      <dgm:spPr/>
    </dgm:pt>
    <dgm:pt modelId="{8DB3297F-5D1F-423A-B47E-792C914230A6}" type="pres">
      <dgm:prSet presAssocID="{D49BB1BB-6F8F-4B44-8849-9AD80D0EAA14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9A2C3BE8-256D-4ACA-9BDC-60EC887A14D4}" type="pres">
      <dgm:prSet presAssocID="{D49BB1BB-6F8F-4B44-8849-9AD80D0EAA14}" presName="connTx" presStyleLbl="parChTrans1D2" presStyleIdx="2" presStyleCnt="3"/>
      <dgm:spPr/>
      <dgm:t>
        <a:bodyPr/>
        <a:lstStyle/>
        <a:p>
          <a:endParaRPr lang="en-US"/>
        </a:p>
      </dgm:t>
    </dgm:pt>
    <dgm:pt modelId="{A2082707-A760-421A-9FA2-0A421F1CF0F8}" type="pres">
      <dgm:prSet presAssocID="{370A1D74-820B-4819-841F-B852043D829A}" presName="root2" presStyleCnt="0"/>
      <dgm:spPr/>
    </dgm:pt>
    <dgm:pt modelId="{7B3C7494-079C-4408-8048-CA1F1ECE1958}" type="pres">
      <dgm:prSet presAssocID="{370A1D74-820B-4819-841F-B852043D829A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27FD48-018B-4E8D-B8FF-A25150D383F8}" type="pres">
      <dgm:prSet presAssocID="{370A1D74-820B-4819-841F-B852043D829A}" presName="level3hierChild" presStyleCnt="0"/>
      <dgm:spPr/>
    </dgm:pt>
    <dgm:pt modelId="{F21EC682-EC74-4E88-9644-CFB2EE137300}" type="pres">
      <dgm:prSet presAssocID="{90B53920-E06D-4AE0-9BF6-C13F76C6983B}" presName="conn2-1" presStyleLbl="parChTrans1D3" presStyleIdx="4" presStyleCnt="7"/>
      <dgm:spPr/>
      <dgm:t>
        <a:bodyPr/>
        <a:lstStyle/>
        <a:p>
          <a:endParaRPr lang="en-US"/>
        </a:p>
      </dgm:t>
    </dgm:pt>
    <dgm:pt modelId="{3FE507DB-018F-4B6E-82C9-75CC901CD337}" type="pres">
      <dgm:prSet presAssocID="{90B53920-E06D-4AE0-9BF6-C13F76C6983B}" presName="connTx" presStyleLbl="parChTrans1D3" presStyleIdx="4" presStyleCnt="7"/>
      <dgm:spPr/>
      <dgm:t>
        <a:bodyPr/>
        <a:lstStyle/>
        <a:p>
          <a:endParaRPr lang="en-US"/>
        </a:p>
      </dgm:t>
    </dgm:pt>
    <dgm:pt modelId="{80E71570-9FDC-466C-B5C9-40D7524458C6}" type="pres">
      <dgm:prSet presAssocID="{5C530273-5AEA-4918-B817-ABD2DD7056D3}" presName="root2" presStyleCnt="0"/>
      <dgm:spPr/>
    </dgm:pt>
    <dgm:pt modelId="{8DF9932A-C10C-4E96-B71D-02FD64CD9F1C}" type="pres">
      <dgm:prSet presAssocID="{5C530273-5AEA-4918-B817-ABD2DD7056D3}" presName="LevelTwoTextNode" presStyleLbl="node3" presStyleIdx="4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FA51AD-1FD1-4049-B376-111CD8225512}" type="pres">
      <dgm:prSet presAssocID="{5C530273-5AEA-4918-B817-ABD2DD7056D3}" presName="level3hierChild" presStyleCnt="0"/>
      <dgm:spPr/>
    </dgm:pt>
    <dgm:pt modelId="{4144BAEE-C1E9-4874-AF7F-95B124584DAE}" type="pres">
      <dgm:prSet presAssocID="{7816D33E-26DE-4069-881E-4F4AA27B8FE9}" presName="conn2-1" presStyleLbl="parChTrans1D3" presStyleIdx="5" presStyleCnt="7"/>
      <dgm:spPr/>
      <dgm:t>
        <a:bodyPr/>
        <a:lstStyle/>
        <a:p>
          <a:endParaRPr lang="en-US"/>
        </a:p>
      </dgm:t>
    </dgm:pt>
    <dgm:pt modelId="{A52C25B7-3588-463D-AA53-A33B3B2396C9}" type="pres">
      <dgm:prSet presAssocID="{7816D33E-26DE-4069-881E-4F4AA27B8FE9}" presName="connTx" presStyleLbl="parChTrans1D3" presStyleIdx="5" presStyleCnt="7"/>
      <dgm:spPr/>
      <dgm:t>
        <a:bodyPr/>
        <a:lstStyle/>
        <a:p>
          <a:endParaRPr lang="en-US"/>
        </a:p>
      </dgm:t>
    </dgm:pt>
    <dgm:pt modelId="{34EBC18D-1467-4332-BD42-9F58224D2C3F}" type="pres">
      <dgm:prSet presAssocID="{F069154F-03A3-4E76-A5F0-54378FC33426}" presName="root2" presStyleCnt="0"/>
      <dgm:spPr/>
    </dgm:pt>
    <dgm:pt modelId="{12865D3D-AA2B-4398-A98C-E4D85366FD56}" type="pres">
      <dgm:prSet presAssocID="{F069154F-03A3-4E76-A5F0-54378FC33426}" presName="LevelTwoTextNode" presStyleLbl="node3" presStyleIdx="5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C79973-8120-4EFA-A564-1266FB5B4C47}" type="pres">
      <dgm:prSet presAssocID="{F069154F-03A3-4E76-A5F0-54378FC33426}" presName="level3hierChild" presStyleCnt="0"/>
      <dgm:spPr/>
    </dgm:pt>
    <dgm:pt modelId="{27B2C5A0-29FF-4F37-857C-1517D5BA7D3F}" type="pres">
      <dgm:prSet presAssocID="{A72343FF-DFCB-4B87-B834-97E720E222A3}" presName="conn2-1" presStyleLbl="parChTrans1D3" presStyleIdx="6" presStyleCnt="7"/>
      <dgm:spPr/>
      <dgm:t>
        <a:bodyPr/>
        <a:lstStyle/>
        <a:p>
          <a:endParaRPr lang="en-US"/>
        </a:p>
      </dgm:t>
    </dgm:pt>
    <dgm:pt modelId="{0D5F70EE-E1DB-41C7-B71E-5859FE4B53F8}" type="pres">
      <dgm:prSet presAssocID="{A72343FF-DFCB-4B87-B834-97E720E222A3}" presName="connTx" presStyleLbl="parChTrans1D3" presStyleIdx="6" presStyleCnt="7"/>
      <dgm:spPr/>
      <dgm:t>
        <a:bodyPr/>
        <a:lstStyle/>
        <a:p>
          <a:endParaRPr lang="en-US"/>
        </a:p>
      </dgm:t>
    </dgm:pt>
    <dgm:pt modelId="{CE441015-A1A9-4D9F-825A-25E972E725FD}" type="pres">
      <dgm:prSet presAssocID="{4DCCE4BA-9527-4738-A98F-A93D7953410F}" presName="root2" presStyleCnt="0"/>
      <dgm:spPr/>
    </dgm:pt>
    <dgm:pt modelId="{1F28496A-B766-4479-8E92-F1489D135A8E}" type="pres">
      <dgm:prSet presAssocID="{4DCCE4BA-9527-4738-A98F-A93D7953410F}" presName="LevelTwoTextNode" presStyleLbl="node3" presStyleIdx="6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69FECC7-1766-4506-A8FF-6642476347AC}" type="pres">
      <dgm:prSet presAssocID="{4DCCE4BA-9527-4738-A98F-A93D7953410F}" presName="level3hierChild" presStyleCnt="0"/>
      <dgm:spPr/>
    </dgm:pt>
  </dgm:ptLst>
  <dgm:cxnLst>
    <dgm:cxn modelId="{D6A62EF5-9899-435E-A551-08194B878058}" srcId="{370A1D74-820B-4819-841F-B852043D829A}" destId="{5C530273-5AEA-4918-B817-ABD2DD7056D3}" srcOrd="0" destOrd="0" parTransId="{90B53920-E06D-4AE0-9BF6-C13F76C6983B}" sibTransId="{0809C8DF-9725-410E-BB0E-D602DC93205C}"/>
    <dgm:cxn modelId="{CAD17FA5-ED58-4847-9CB1-47D9C3ABE9EF}" srcId="{CF1767FF-5A4D-4FC2-9E63-9B876595A971}" destId="{5486B227-A46F-4694-8FBD-A612A00C4605}" srcOrd="0" destOrd="0" parTransId="{1B5118C5-01C0-490C-94BE-74C9E124DB22}" sibTransId="{0B2A7347-8B09-4435-8239-151AB33C7237}"/>
    <dgm:cxn modelId="{90B9EBB2-3B4B-455B-8725-91DD6A34FE59}" type="presOf" srcId="{7816D33E-26DE-4069-881E-4F4AA27B8FE9}" destId="{4144BAEE-C1E9-4874-AF7F-95B124584DAE}" srcOrd="0" destOrd="0" presId="urn:microsoft.com/office/officeart/2008/layout/HorizontalMultiLevelHierarchy"/>
    <dgm:cxn modelId="{BE780619-5685-4D6F-B58F-61819E76C70C}" type="presOf" srcId="{7FBBE7DA-E60A-4AA5-8914-9576AD8FBC9A}" destId="{CFBE61DB-AA29-401F-8C73-DA1E638CD923}" srcOrd="1" destOrd="0" presId="urn:microsoft.com/office/officeart/2008/layout/HorizontalMultiLevelHierarchy"/>
    <dgm:cxn modelId="{1F7D83E4-F620-42F4-91F2-7ADBB341581C}" srcId="{370A1D74-820B-4819-841F-B852043D829A}" destId="{4DCCE4BA-9527-4738-A98F-A93D7953410F}" srcOrd="2" destOrd="0" parTransId="{A72343FF-DFCB-4B87-B834-97E720E222A3}" sibTransId="{CA5C4356-79BC-47DF-B8E7-431AC0F0B24B}"/>
    <dgm:cxn modelId="{FCAC1180-A46D-4112-8016-D1709BE7DAF8}" type="presOf" srcId="{5486B227-A46F-4694-8FBD-A612A00C4605}" destId="{95A47977-FFC0-4F05-9537-99D68066D47A}" srcOrd="0" destOrd="0" presId="urn:microsoft.com/office/officeart/2008/layout/HorizontalMultiLevelHierarchy"/>
    <dgm:cxn modelId="{1E157CC8-21AC-46C2-8BBE-A77DA6EDD11A}" type="presOf" srcId="{7FBBE7DA-E60A-4AA5-8914-9576AD8FBC9A}" destId="{44A72BF3-8EE3-4200-928D-A2AEF7CFE74E}" srcOrd="0" destOrd="0" presId="urn:microsoft.com/office/officeart/2008/layout/HorizontalMultiLevelHierarchy"/>
    <dgm:cxn modelId="{B122B9EA-99F0-4CAA-94B9-44F794EAA8B0}" type="presOf" srcId="{90B53920-E06D-4AE0-9BF6-C13F76C6983B}" destId="{F21EC682-EC74-4E88-9644-CFB2EE137300}" srcOrd="0" destOrd="0" presId="urn:microsoft.com/office/officeart/2008/layout/HorizontalMultiLevelHierarchy"/>
    <dgm:cxn modelId="{1BB05C28-0669-42E6-91D2-E32C597E23FA}" srcId="{5486B227-A46F-4694-8FBD-A612A00C4605}" destId="{0E8338AD-F3D3-4A9E-BA0F-08A8B737DAA0}" srcOrd="1" destOrd="0" parTransId="{84AD54BF-B138-4DEC-97DF-CE50D8B65B9D}" sibTransId="{1E332FD6-C218-4F7C-A334-3E28984AA22B}"/>
    <dgm:cxn modelId="{0646D2EE-EE1A-4F70-811F-8A7F3C84D297}" type="presOf" srcId="{0A6E76A5-8156-4046-A7AC-9124B8ACB67D}" destId="{0F4B93AE-7F28-42B9-A9B6-CD53A6D3136C}" srcOrd="0" destOrd="0" presId="urn:microsoft.com/office/officeart/2008/layout/HorizontalMultiLevelHierarchy"/>
    <dgm:cxn modelId="{F1E0478F-1EC1-48B4-8326-A5676EE732BF}" type="presOf" srcId="{CF1767FF-5A4D-4FC2-9E63-9B876595A971}" destId="{45260BFC-A7F9-4D00-9E89-2C851433AAE9}" srcOrd="0" destOrd="0" presId="urn:microsoft.com/office/officeart/2008/layout/HorizontalMultiLevelHierarchy"/>
    <dgm:cxn modelId="{8D5FDD22-7268-4CE3-8CA3-778F85C723AC}" type="presOf" srcId="{D49BB1BB-6F8F-4B44-8849-9AD80D0EAA14}" destId="{9A2C3BE8-256D-4ACA-9BDC-60EC887A14D4}" srcOrd="1" destOrd="0" presId="urn:microsoft.com/office/officeart/2008/layout/HorizontalMultiLevelHierarchy"/>
    <dgm:cxn modelId="{8A2D677F-9157-4755-B7FE-9F37FE106707}" type="presOf" srcId="{67B8B3FC-2EE3-41A6-8BCA-EBED4FB71BCD}" destId="{D56A1EA0-F79D-4485-AE76-5DA2206971AD}" srcOrd="0" destOrd="0" presId="urn:microsoft.com/office/officeart/2008/layout/HorizontalMultiLevelHierarchy"/>
    <dgm:cxn modelId="{6C601423-66D5-4524-8CFA-D20C4BB7DE73}" type="presOf" srcId="{370A1D74-820B-4819-841F-B852043D829A}" destId="{7B3C7494-079C-4408-8048-CA1F1ECE1958}" srcOrd="0" destOrd="0" presId="urn:microsoft.com/office/officeart/2008/layout/HorizontalMultiLevelHierarchy"/>
    <dgm:cxn modelId="{0AB69798-FB58-4F5F-A687-8EF1B23DCD95}" type="presOf" srcId="{D49BB1BB-6F8F-4B44-8849-9AD80D0EAA14}" destId="{8DB3297F-5D1F-423A-B47E-792C914230A6}" srcOrd="0" destOrd="0" presId="urn:microsoft.com/office/officeart/2008/layout/HorizontalMultiLevelHierarchy"/>
    <dgm:cxn modelId="{1A2FB2CF-219A-4C90-95A3-415649849619}" type="presOf" srcId="{20403178-4AE1-4D52-96E9-F42268286742}" destId="{E1D0D772-182F-45EC-BFE6-58F7EBF248DC}" srcOrd="1" destOrd="0" presId="urn:microsoft.com/office/officeart/2008/layout/HorizontalMultiLevelHierarchy"/>
    <dgm:cxn modelId="{5E5D0AAD-5531-481B-80BD-F470B82DA46C}" type="presOf" srcId="{4DCCE4BA-9527-4738-A98F-A93D7953410F}" destId="{1F28496A-B766-4479-8E92-F1489D135A8E}" srcOrd="0" destOrd="0" presId="urn:microsoft.com/office/officeart/2008/layout/HorizontalMultiLevelHierarchy"/>
    <dgm:cxn modelId="{AD177F18-7539-4135-B158-8BD6460A771A}" type="presOf" srcId="{0E8338AD-F3D3-4A9E-BA0F-08A8B737DAA0}" destId="{6D0DD8BC-096D-4EBA-BC73-0CDDA16C9D4B}" srcOrd="0" destOrd="0" presId="urn:microsoft.com/office/officeart/2008/layout/HorizontalMultiLevelHierarchy"/>
    <dgm:cxn modelId="{8C2B1C68-1DA1-4DDB-8CE9-776853EE1D49}" srcId="{5486B227-A46F-4694-8FBD-A612A00C4605}" destId="{370A1D74-820B-4819-841F-B852043D829A}" srcOrd="2" destOrd="0" parTransId="{D49BB1BB-6F8F-4B44-8849-9AD80D0EAA14}" sibTransId="{E6EE2965-494B-4243-9C1F-C51AF9D219A4}"/>
    <dgm:cxn modelId="{4BBD80A1-7810-4E25-8B07-02BD368EB6B3}" type="presOf" srcId="{5C530273-5AEA-4918-B817-ABD2DD7056D3}" destId="{8DF9932A-C10C-4E96-B71D-02FD64CD9F1C}" srcOrd="0" destOrd="0" presId="urn:microsoft.com/office/officeart/2008/layout/HorizontalMultiLevelHierarchy"/>
    <dgm:cxn modelId="{4F54CB30-2A4D-40CC-A4DE-3A9C0DD64A56}" type="presOf" srcId="{7816D33E-26DE-4069-881E-4F4AA27B8FE9}" destId="{A52C25B7-3588-463D-AA53-A33B3B2396C9}" srcOrd="1" destOrd="0" presId="urn:microsoft.com/office/officeart/2008/layout/HorizontalMultiLevelHierarchy"/>
    <dgm:cxn modelId="{9AA92171-4362-4024-8813-B2FFF5B1970A}" type="presOf" srcId="{C2205DB7-1018-41D0-9F92-D2076B583E48}" destId="{E461AD4F-3061-476B-A97C-CBC39B24ED54}" srcOrd="0" destOrd="0" presId="urn:microsoft.com/office/officeart/2008/layout/HorizontalMultiLevelHierarchy"/>
    <dgm:cxn modelId="{2B7EB679-ADF9-4D5D-B425-1007792CF22E}" srcId="{370A1D74-820B-4819-841F-B852043D829A}" destId="{F069154F-03A3-4E76-A5F0-54378FC33426}" srcOrd="1" destOrd="0" parTransId="{7816D33E-26DE-4069-881E-4F4AA27B8FE9}" sibTransId="{8450E344-65AB-458C-8958-92F8D4CA4158}"/>
    <dgm:cxn modelId="{66C49FCB-7D94-4555-A4A9-CC0B9FD2513A}" type="presOf" srcId="{8FAA58D0-0B5B-4CFA-BCBB-E94B41EC9D81}" destId="{7447761C-81AB-4F80-819F-B57402445D59}" srcOrd="0" destOrd="0" presId="urn:microsoft.com/office/officeart/2008/layout/HorizontalMultiLevelHierarchy"/>
    <dgm:cxn modelId="{32D7BAA3-6720-4D6C-8019-C53EAA933D8C}" type="presOf" srcId="{633D2600-E875-4F8E-9529-6BA596132488}" destId="{F43E0F4F-A19C-4C52-BC44-A85AFCF2C1E6}" srcOrd="0" destOrd="0" presId="urn:microsoft.com/office/officeart/2008/layout/HorizontalMultiLevelHierarchy"/>
    <dgm:cxn modelId="{2806C7E1-5E66-4275-A489-B02B6486448B}" type="presOf" srcId="{A72343FF-DFCB-4B87-B834-97E720E222A3}" destId="{27B2C5A0-29FF-4F37-857C-1517D5BA7D3F}" srcOrd="0" destOrd="0" presId="urn:microsoft.com/office/officeart/2008/layout/HorizontalMultiLevelHierarchy"/>
    <dgm:cxn modelId="{743EECE7-E0A2-4E5C-A573-5430777AE0E2}" type="presOf" srcId="{90B53920-E06D-4AE0-9BF6-C13F76C6983B}" destId="{3FE507DB-018F-4B6E-82C9-75CC901CD337}" srcOrd="1" destOrd="0" presId="urn:microsoft.com/office/officeart/2008/layout/HorizontalMultiLevelHierarchy"/>
    <dgm:cxn modelId="{B610162B-1324-488F-96A3-7E42423D3F2B}" type="presOf" srcId="{D49BF222-DC23-485B-8A39-4ED524932F6E}" destId="{D5101D08-A057-4B1B-98B7-375F88C6F845}" srcOrd="1" destOrd="0" presId="urn:microsoft.com/office/officeart/2008/layout/HorizontalMultiLevelHierarchy"/>
    <dgm:cxn modelId="{3F90A27E-C5B4-4BD1-ABE7-629C8F4B5108}" srcId="{0E8338AD-F3D3-4A9E-BA0F-08A8B737DAA0}" destId="{8926B10A-F0F9-4FE0-860D-31FB05C5673B}" srcOrd="0" destOrd="0" parTransId="{67B8B3FC-2EE3-41A6-8BCA-EBED4FB71BCD}" sibTransId="{39CDCF7F-6BA0-4C34-8B2A-4B4969E35348}"/>
    <dgm:cxn modelId="{82560BE0-BBBF-4BC2-A2EE-0735F23D050D}" type="presOf" srcId="{84AD54BF-B138-4DEC-97DF-CE50D8B65B9D}" destId="{B8EC50BF-1DA0-4C2C-96CF-F65632473AEF}" srcOrd="1" destOrd="0" presId="urn:microsoft.com/office/officeart/2008/layout/HorizontalMultiLevelHierarchy"/>
    <dgm:cxn modelId="{198F2F9B-F2E3-4630-A2D8-5C06AF9D64B8}" type="presOf" srcId="{8926B10A-F0F9-4FE0-860D-31FB05C5673B}" destId="{EF62EB5E-968D-46F9-9CAC-50B6465F722E}" srcOrd="0" destOrd="0" presId="urn:microsoft.com/office/officeart/2008/layout/HorizontalMultiLevelHierarchy"/>
    <dgm:cxn modelId="{955CFF41-642B-4497-8E10-94A1C0118C83}" type="presOf" srcId="{67B8B3FC-2EE3-41A6-8BCA-EBED4FB71BCD}" destId="{37DABC84-D163-4A17-A77E-A37E2AEE0EC3}" srcOrd="1" destOrd="0" presId="urn:microsoft.com/office/officeart/2008/layout/HorizontalMultiLevelHierarchy"/>
    <dgm:cxn modelId="{21BDC27F-4C1D-4EB0-86F1-7E6B17B0C5EE}" type="presOf" srcId="{20403178-4AE1-4D52-96E9-F42268286742}" destId="{45458CE8-7D2B-4629-A55C-32C1D8196B50}" srcOrd="0" destOrd="0" presId="urn:microsoft.com/office/officeart/2008/layout/HorizontalMultiLevelHierarchy"/>
    <dgm:cxn modelId="{3AA4EF2A-1A50-4625-A19A-912744243C3C}" srcId="{C2205DB7-1018-41D0-9F92-D2076B583E48}" destId="{633D2600-E875-4F8E-9529-6BA596132488}" srcOrd="1" destOrd="0" parTransId="{20403178-4AE1-4D52-96E9-F42268286742}" sibTransId="{E3963F50-081A-461D-A218-C1C1191A18B2}"/>
    <dgm:cxn modelId="{36106F85-1E7A-4355-9F7C-063A30660427}" type="presOf" srcId="{F069154F-03A3-4E76-A5F0-54378FC33426}" destId="{12865D3D-AA2B-4398-A98C-E4D85366FD56}" srcOrd="0" destOrd="0" presId="urn:microsoft.com/office/officeart/2008/layout/HorizontalMultiLevelHierarchy"/>
    <dgm:cxn modelId="{5B2E46A6-C15E-466F-9A45-A709B7180759}" srcId="{0E8338AD-F3D3-4A9E-BA0F-08A8B737DAA0}" destId="{0A6E76A5-8156-4046-A7AC-9124B8ACB67D}" srcOrd="1" destOrd="0" parTransId="{D49BF222-DC23-485B-8A39-4ED524932F6E}" sibTransId="{492138A5-2A71-4E5F-B0BC-041924715D4D}"/>
    <dgm:cxn modelId="{7EE11241-DDF9-4F95-A092-5BB97BC5227F}" type="presOf" srcId="{84AD54BF-B138-4DEC-97DF-CE50D8B65B9D}" destId="{D33927C4-ABA4-4EF2-B03C-1D1E18676AC7}" srcOrd="0" destOrd="0" presId="urn:microsoft.com/office/officeart/2008/layout/HorizontalMultiLevelHierarchy"/>
    <dgm:cxn modelId="{4C53E0FD-ACE2-4684-B66B-F3D88858C36B}" type="presOf" srcId="{D49BF222-DC23-485B-8A39-4ED524932F6E}" destId="{B4F1F17F-D73B-4FFB-8E3B-D25F479109BA}" srcOrd="0" destOrd="0" presId="urn:microsoft.com/office/officeart/2008/layout/HorizontalMultiLevelHierarchy"/>
    <dgm:cxn modelId="{809791D5-4CB6-445A-B560-635740E7CE21}" type="presOf" srcId="{72B06CDD-630B-41C7-B752-49A3753C2646}" destId="{F4E8D2C4-4783-4CD1-A066-0F47CD653832}" srcOrd="0" destOrd="0" presId="urn:microsoft.com/office/officeart/2008/layout/HorizontalMultiLevelHierarchy"/>
    <dgm:cxn modelId="{94B64392-503D-4E97-953F-21DBA51CE589}" srcId="{C2205DB7-1018-41D0-9F92-D2076B583E48}" destId="{72B06CDD-630B-41C7-B752-49A3753C2646}" srcOrd="0" destOrd="0" parTransId="{7FBBE7DA-E60A-4AA5-8914-9576AD8FBC9A}" sibTransId="{887D61F9-AE47-4001-8354-D86565F97F22}"/>
    <dgm:cxn modelId="{0F1DD007-CA43-4E22-8EC4-456B7A633080}" srcId="{5486B227-A46F-4694-8FBD-A612A00C4605}" destId="{C2205DB7-1018-41D0-9F92-D2076B583E48}" srcOrd="0" destOrd="0" parTransId="{8FAA58D0-0B5B-4CFA-BCBB-E94B41EC9D81}" sibTransId="{3544F154-516E-4061-AD04-110466F83C90}"/>
    <dgm:cxn modelId="{BA339B5D-C58A-43CF-91BC-E80FD47EBB1B}" type="presOf" srcId="{8FAA58D0-0B5B-4CFA-BCBB-E94B41EC9D81}" destId="{B4E7DCC8-0ECA-4731-B4E5-0C4A10DE882F}" srcOrd="1" destOrd="0" presId="urn:microsoft.com/office/officeart/2008/layout/HorizontalMultiLevelHierarchy"/>
    <dgm:cxn modelId="{B9D173EB-4297-4669-96EB-4B13439EEC16}" type="presOf" srcId="{A72343FF-DFCB-4B87-B834-97E720E222A3}" destId="{0D5F70EE-E1DB-41C7-B71E-5859FE4B53F8}" srcOrd="1" destOrd="0" presId="urn:microsoft.com/office/officeart/2008/layout/HorizontalMultiLevelHierarchy"/>
    <dgm:cxn modelId="{18A787AF-4C8D-4DD1-94DC-FE944FFF2237}" type="presParOf" srcId="{45260BFC-A7F9-4D00-9E89-2C851433AAE9}" destId="{FCC416C3-3E1D-4638-A9D9-3E5AEB796A60}" srcOrd="0" destOrd="0" presId="urn:microsoft.com/office/officeart/2008/layout/HorizontalMultiLevelHierarchy"/>
    <dgm:cxn modelId="{333F9C38-BC2B-415C-A95C-BF7D1B66FF48}" type="presParOf" srcId="{FCC416C3-3E1D-4638-A9D9-3E5AEB796A60}" destId="{95A47977-FFC0-4F05-9537-99D68066D47A}" srcOrd="0" destOrd="0" presId="urn:microsoft.com/office/officeart/2008/layout/HorizontalMultiLevelHierarchy"/>
    <dgm:cxn modelId="{192A08BD-E4A3-4F5F-B5DA-4AB80A2ADE0B}" type="presParOf" srcId="{FCC416C3-3E1D-4638-A9D9-3E5AEB796A60}" destId="{30C075EC-1CBB-48D4-83B8-7493405D745B}" srcOrd="1" destOrd="0" presId="urn:microsoft.com/office/officeart/2008/layout/HorizontalMultiLevelHierarchy"/>
    <dgm:cxn modelId="{EA796FEF-D1A2-416B-8E10-EB5304305480}" type="presParOf" srcId="{30C075EC-1CBB-48D4-83B8-7493405D745B}" destId="{7447761C-81AB-4F80-819F-B57402445D59}" srcOrd="0" destOrd="0" presId="urn:microsoft.com/office/officeart/2008/layout/HorizontalMultiLevelHierarchy"/>
    <dgm:cxn modelId="{4D8CD871-CD12-4468-AB34-0414EE14BDFA}" type="presParOf" srcId="{7447761C-81AB-4F80-819F-B57402445D59}" destId="{B4E7DCC8-0ECA-4731-B4E5-0C4A10DE882F}" srcOrd="0" destOrd="0" presId="urn:microsoft.com/office/officeart/2008/layout/HorizontalMultiLevelHierarchy"/>
    <dgm:cxn modelId="{FC3A4408-4200-4B78-A8ED-6A1542E636A7}" type="presParOf" srcId="{30C075EC-1CBB-48D4-83B8-7493405D745B}" destId="{95DDC6AA-A03F-4A28-A664-ED68F2626200}" srcOrd="1" destOrd="0" presId="urn:microsoft.com/office/officeart/2008/layout/HorizontalMultiLevelHierarchy"/>
    <dgm:cxn modelId="{905A95B3-A4AF-464C-9792-D4C1764A8B17}" type="presParOf" srcId="{95DDC6AA-A03F-4A28-A664-ED68F2626200}" destId="{E461AD4F-3061-476B-A97C-CBC39B24ED54}" srcOrd="0" destOrd="0" presId="urn:microsoft.com/office/officeart/2008/layout/HorizontalMultiLevelHierarchy"/>
    <dgm:cxn modelId="{82C1FA24-BA47-44A2-BDA1-8F90BBC97B5A}" type="presParOf" srcId="{95DDC6AA-A03F-4A28-A664-ED68F2626200}" destId="{3F0764A3-A073-4C7E-AF4A-2BDBA0521127}" srcOrd="1" destOrd="0" presId="urn:microsoft.com/office/officeart/2008/layout/HorizontalMultiLevelHierarchy"/>
    <dgm:cxn modelId="{B3C03EF2-C527-4E2C-98CD-3DBA3B41534F}" type="presParOf" srcId="{3F0764A3-A073-4C7E-AF4A-2BDBA0521127}" destId="{44A72BF3-8EE3-4200-928D-A2AEF7CFE74E}" srcOrd="0" destOrd="0" presId="urn:microsoft.com/office/officeart/2008/layout/HorizontalMultiLevelHierarchy"/>
    <dgm:cxn modelId="{4FE30E96-FD98-47AC-A807-DF1BC81F2E33}" type="presParOf" srcId="{44A72BF3-8EE3-4200-928D-A2AEF7CFE74E}" destId="{CFBE61DB-AA29-401F-8C73-DA1E638CD923}" srcOrd="0" destOrd="0" presId="urn:microsoft.com/office/officeart/2008/layout/HorizontalMultiLevelHierarchy"/>
    <dgm:cxn modelId="{9EADC42D-C228-4D9B-9C01-BCE0977EF19E}" type="presParOf" srcId="{3F0764A3-A073-4C7E-AF4A-2BDBA0521127}" destId="{36A7EC4A-F4A0-474C-B74A-C55CCE6364AF}" srcOrd="1" destOrd="0" presId="urn:microsoft.com/office/officeart/2008/layout/HorizontalMultiLevelHierarchy"/>
    <dgm:cxn modelId="{06D2A3D3-DF73-4658-ACEE-73EFBCD8C22A}" type="presParOf" srcId="{36A7EC4A-F4A0-474C-B74A-C55CCE6364AF}" destId="{F4E8D2C4-4783-4CD1-A066-0F47CD653832}" srcOrd="0" destOrd="0" presId="urn:microsoft.com/office/officeart/2008/layout/HorizontalMultiLevelHierarchy"/>
    <dgm:cxn modelId="{754F0181-B6BE-4FD1-86DE-30BDEE3ACD78}" type="presParOf" srcId="{36A7EC4A-F4A0-474C-B74A-C55CCE6364AF}" destId="{2C493449-120F-4DB1-B52B-3615570CCB8B}" srcOrd="1" destOrd="0" presId="urn:microsoft.com/office/officeart/2008/layout/HorizontalMultiLevelHierarchy"/>
    <dgm:cxn modelId="{F825A571-01B1-4852-857A-5447554E1993}" type="presParOf" srcId="{3F0764A3-A073-4C7E-AF4A-2BDBA0521127}" destId="{45458CE8-7D2B-4629-A55C-32C1D8196B50}" srcOrd="2" destOrd="0" presId="urn:microsoft.com/office/officeart/2008/layout/HorizontalMultiLevelHierarchy"/>
    <dgm:cxn modelId="{7DBBF113-CE1C-4BB7-8B95-F5682A4EDD8A}" type="presParOf" srcId="{45458CE8-7D2B-4629-A55C-32C1D8196B50}" destId="{E1D0D772-182F-45EC-BFE6-58F7EBF248DC}" srcOrd="0" destOrd="0" presId="urn:microsoft.com/office/officeart/2008/layout/HorizontalMultiLevelHierarchy"/>
    <dgm:cxn modelId="{80CE7D30-88F2-4CD9-A78E-74869F3F0323}" type="presParOf" srcId="{3F0764A3-A073-4C7E-AF4A-2BDBA0521127}" destId="{4DCBE68D-2135-42D0-BD69-AADE9FD524FF}" srcOrd="3" destOrd="0" presId="urn:microsoft.com/office/officeart/2008/layout/HorizontalMultiLevelHierarchy"/>
    <dgm:cxn modelId="{5AB689F9-BFE7-446E-9C4D-BE8792E47E02}" type="presParOf" srcId="{4DCBE68D-2135-42D0-BD69-AADE9FD524FF}" destId="{F43E0F4F-A19C-4C52-BC44-A85AFCF2C1E6}" srcOrd="0" destOrd="0" presId="urn:microsoft.com/office/officeart/2008/layout/HorizontalMultiLevelHierarchy"/>
    <dgm:cxn modelId="{272BF6F0-D924-4BE5-B1A7-8A5E113BAB69}" type="presParOf" srcId="{4DCBE68D-2135-42D0-BD69-AADE9FD524FF}" destId="{BD8EC251-96CB-457B-B759-028F8D07921D}" srcOrd="1" destOrd="0" presId="urn:microsoft.com/office/officeart/2008/layout/HorizontalMultiLevelHierarchy"/>
    <dgm:cxn modelId="{45F1814B-B4C8-4481-9676-92E324665D8A}" type="presParOf" srcId="{30C075EC-1CBB-48D4-83B8-7493405D745B}" destId="{D33927C4-ABA4-4EF2-B03C-1D1E18676AC7}" srcOrd="2" destOrd="0" presId="urn:microsoft.com/office/officeart/2008/layout/HorizontalMultiLevelHierarchy"/>
    <dgm:cxn modelId="{DA5C6EF5-F616-43FA-83B3-D176F1C924E0}" type="presParOf" srcId="{D33927C4-ABA4-4EF2-B03C-1D1E18676AC7}" destId="{B8EC50BF-1DA0-4C2C-96CF-F65632473AEF}" srcOrd="0" destOrd="0" presId="urn:microsoft.com/office/officeart/2008/layout/HorizontalMultiLevelHierarchy"/>
    <dgm:cxn modelId="{9E71FD50-03FF-4782-98C6-FD8EFBE8DD4D}" type="presParOf" srcId="{30C075EC-1CBB-48D4-83B8-7493405D745B}" destId="{75B9F022-AD83-47D5-BC96-A29BFAE9C8F8}" srcOrd="3" destOrd="0" presId="urn:microsoft.com/office/officeart/2008/layout/HorizontalMultiLevelHierarchy"/>
    <dgm:cxn modelId="{3903B2DD-53BD-431D-A08B-B2C9A708393C}" type="presParOf" srcId="{75B9F022-AD83-47D5-BC96-A29BFAE9C8F8}" destId="{6D0DD8BC-096D-4EBA-BC73-0CDDA16C9D4B}" srcOrd="0" destOrd="0" presId="urn:microsoft.com/office/officeart/2008/layout/HorizontalMultiLevelHierarchy"/>
    <dgm:cxn modelId="{CCC225C4-8386-42B5-BAB5-DEC08B09387B}" type="presParOf" srcId="{75B9F022-AD83-47D5-BC96-A29BFAE9C8F8}" destId="{4D39E05D-55B8-4802-870B-D0B262AFEBCD}" srcOrd="1" destOrd="0" presId="urn:microsoft.com/office/officeart/2008/layout/HorizontalMultiLevelHierarchy"/>
    <dgm:cxn modelId="{56C2C011-C7CF-4D63-A2A8-A2FB67AFF0FC}" type="presParOf" srcId="{4D39E05D-55B8-4802-870B-D0B262AFEBCD}" destId="{D56A1EA0-F79D-4485-AE76-5DA2206971AD}" srcOrd="0" destOrd="0" presId="urn:microsoft.com/office/officeart/2008/layout/HorizontalMultiLevelHierarchy"/>
    <dgm:cxn modelId="{5F7F1B00-8567-44A6-896C-848A61000DA1}" type="presParOf" srcId="{D56A1EA0-F79D-4485-AE76-5DA2206971AD}" destId="{37DABC84-D163-4A17-A77E-A37E2AEE0EC3}" srcOrd="0" destOrd="0" presId="urn:microsoft.com/office/officeart/2008/layout/HorizontalMultiLevelHierarchy"/>
    <dgm:cxn modelId="{56EC2C4D-8A9E-4347-B089-DE9526B4EFA6}" type="presParOf" srcId="{4D39E05D-55B8-4802-870B-D0B262AFEBCD}" destId="{97684C10-4181-4A29-B4C9-8221D6E0679E}" srcOrd="1" destOrd="0" presId="urn:microsoft.com/office/officeart/2008/layout/HorizontalMultiLevelHierarchy"/>
    <dgm:cxn modelId="{E694D1EE-8631-467B-9ED0-0CEB65DFF7E1}" type="presParOf" srcId="{97684C10-4181-4A29-B4C9-8221D6E0679E}" destId="{EF62EB5E-968D-46F9-9CAC-50B6465F722E}" srcOrd="0" destOrd="0" presId="urn:microsoft.com/office/officeart/2008/layout/HorizontalMultiLevelHierarchy"/>
    <dgm:cxn modelId="{5B1A8F66-6C27-4852-8754-FFF378CBEF76}" type="presParOf" srcId="{97684C10-4181-4A29-B4C9-8221D6E0679E}" destId="{EAFE9D0F-F9DC-4838-9152-828A665EFBFB}" srcOrd="1" destOrd="0" presId="urn:microsoft.com/office/officeart/2008/layout/HorizontalMultiLevelHierarchy"/>
    <dgm:cxn modelId="{26A72EDA-569A-4BD8-A1D4-8391A515ECB0}" type="presParOf" srcId="{4D39E05D-55B8-4802-870B-D0B262AFEBCD}" destId="{B4F1F17F-D73B-4FFB-8E3B-D25F479109BA}" srcOrd="2" destOrd="0" presId="urn:microsoft.com/office/officeart/2008/layout/HorizontalMultiLevelHierarchy"/>
    <dgm:cxn modelId="{DF3B28AA-388A-4A1A-A3DB-893FFF5162A2}" type="presParOf" srcId="{B4F1F17F-D73B-4FFB-8E3B-D25F479109BA}" destId="{D5101D08-A057-4B1B-98B7-375F88C6F845}" srcOrd="0" destOrd="0" presId="urn:microsoft.com/office/officeart/2008/layout/HorizontalMultiLevelHierarchy"/>
    <dgm:cxn modelId="{C103244D-FAB1-4D8C-B517-A5BA8D590BDE}" type="presParOf" srcId="{4D39E05D-55B8-4802-870B-D0B262AFEBCD}" destId="{ABCBBE57-06B8-4200-A672-9D8CDCC1E47B}" srcOrd="3" destOrd="0" presId="urn:microsoft.com/office/officeart/2008/layout/HorizontalMultiLevelHierarchy"/>
    <dgm:cxn modelId="{359DB0F0-7F9E-498C-8380-CB4E7D7E0CFB}" type="presParOf" srcId="{ABCBBE57-06B8-4200-A672-9D8CDCC1E47B}" destId="{0F4B93AE-7F28-42B9-A9B6-CD53A6D3136C}" srcOrd="0" destOrd="0" presId="urn:microsoft.com/office/officeart/2008/layout/HorizontalMultiLevelHierarchy"/>
    <dgm:cxn modelId="{29E0D7A0-693B-4C6C-8BE2-641C216E68A9}" type="presParOf" srcId="{ABCBBE57-06B8-4200-A672-9D8CDCC1E47B}" destId="{BC661E97-5A50-4A7B-BD1B-DBA66B969421}" srcOrd="1" destOrd="0" presId="urn:microsoft.com/office/officeart/2008/layout/HorizontalMultiLevelHierarchy"/>
    <dgm:cxn modelId="{91412A17-2BA9-4059-B395-1AE70E691F68}" type="presParOf" srcId="{30C075EC-1CBB-48D4-83B8-7493405D745B}" destId="{8DB3297F-5D1F-423A-B47E-792C914230A6}" srcOrd="4" destOrd="0" presId="urn:microsoft.com/office/officeart/2008/layout/HorizontalMultiLevelHierarchy"/>
    <dgm:cxn modelId="{3F8E72BC-AF1A-48E7-A53D-E575E56223F7}" type="presParOf" srcId="{8DB3297F-5D1F-423A-B47E-792C914230A6}" destId="{9A2C3BE8-256D-4ACA-9BDC-60EC887A14D4}" srcOrd="0" destOrd="0" presId="urn:microsoft.com/office/officeart/2008/layout/HorizontalMultiLevelHierarchy"/>
    <dgm:cxn modelId="{7E41DB7B-036B-4818-91F7-46DC162B4018}" type="presParOf" srcId="{30C075EC-1CBB-48D4-83B8-7493405D745B}" destId="{A2082707-A760-421A-9FA2-0A421F1CF0F8}" srcOrd="5" destOrd="0" presId="urn:microsoft.com/office/officeart/2008/layout/HorizontalMultiLevelHierarchy"/>
    <dgm:cxn modelId="{82C2B1A7-130B-410A-9B0A-0DE8E02135DC}" type="presParOf" srcId="{A2082707-A760-421A-9FA2-0A421F1CF0F8}" destId="{7B3C7494-079C-4408-8048-CA1F1ECE1958}" srcOrd="0" destOrd="0" presId="urn:microsoft.com/office/officeart/2008/layout/HorizontalMultiLevelHierarchy"/>
    <dgm:cxn modelId="{2BF487BE-D637-4E83-8B13-6FB160D73087}" type="presParOf" srcId="{A2082707-A760-421A-9FA2-0A421F1CF0F8}" destId="{E227FD48-018B-4E8D-B8FF-A25150D383F8}" srcOrd="1" destOrd="0" presId="urn:microsoft.com/office/officeart/2008/layout/HorizontalMultiLevelHierarchy"/>
    <dgm:cxn modelId="{211BCE29-71CB-4C77-81D8-AE792F960DD8}" type="presParOf" srcId="{E227FD48-018B-4E8D-B8FF-A25150D383F8}" destId="{F21EC682-EC74-4E88-9644-CFB2EE137300}" srcOrd="0" destOrd="0" presId="urn:microsoft.com/office/officeart/2008/layout/HorizontalMultiLevelHierarchy"/>
    <dgm:cxn modelId="{DB3C553B-8460-41D9-AE89-61DD0C0048D5}" type="presParOf" srcId="{F21EC682-EC74-4E88-9644-CFB2EE137300}" destId="{3FE507DB-018F-4B6E-82C9-75CC901CD337}" srcOrd="0" destOrd="0" presId="urn:microsoft.com/office/officeart/2008/layout/HorizontalMultiLevelHierarchy"/>
    <dgm:cxn modelId="{38488E62-5259-455F-ABE5-68629D7E1359}" type="presParOf" srcId="{E227FD48-018B-4E8D-B8FF-A25150D383F8}" destId="{80E71570-9FDC-466C-B5C9-40D7524458C6}" srcOrd="1" destOrd="0" presId="urn:microsoft.com/office/officeart/2008/layout/HorizontalMultiLevelHierarchy"/>
    <dgm:cxn modelId="{D8085DAD-B5F1-444B-9CC8-7B78599CE095}" type="presParOf" srcId="{80E71570-9FDC-466C-B5C9-40D7524458C6}" destId="{8DF9932A-C10C-4E96-B71D-02FD64CD9F1C}" srcOrd="0" destOrd="0" presId="urn:microsoft.com/office/officeart/2008/layout/HorizontalMultiLevelHierarchy"/>
    <dgm:cxn modelId="{6B2A9121-3EA2-411A-8BE7-BB165C8B6732}" type="presParOf" srcId="{80E71570-9FDC-466C-B5C9-40D7524458C6}" destId="{CBFA51AD-1FD1-4049-B376-111CD8225512}" srcOrd="1" destOrd="0" presId="urn:microsoft.com/office/officeart/2008/layout/HorizontalMultiLevelHierarchy"/>
    <dgm:cxn modelId="{E6B128CA-0CEA-4CBE-A9CD-26E0FBB73A74}" type="presParOf" srcId="{E227FD48-018B-4E8D-B8FF-A25150D383F8}" destId="{4144BAEE-C1E9-4874-AF7F-95B124584DAE}" srcOrd="2" destOrd="0" presId="urn:microsoft.com/office/officeart/2008/layout/HorizontalMultiLevelHierarchy"/>
    <dgm:cxn modelId="{72D7B4C1-EE02-447D-9478-1D0FB925354C}" type="presParOf" srcId="{4144BAEE-C1E9-4874-AF7F-95B124584DAE}" destId="{A52C25B7-3588-463D-AA53-A33B3B2396C9}" srcOrd="0" destOrd="0" presId="urn:microsoft.com/office/officeart/2008/layout/HorizontalMultiLevelHierarchy"/>
    <dgm:cxn modelId="{DF2FB5AC-54BB-4617-886E-36A76B32AE15}" type="presParOf" srcId="{E227FD48-018B-4E8D-B8FF-A25150D383F8}" destId="{34EBC18D-1467-4332-BD42-9F58224D2C3F}" srcOrd="3" destOrd="0" presId="urn:microsoft.com/office/officeart/2008/layout/HorizontalMultiLevelHierarchy"/>
    <dgm:cxn modelId="{CA304A73-827B-437B-A00A-C328683B6FF7}" type="presParOf" srcId="{34EBC18D-1467-4332-BD42-9F58224D2C3F}" destId="{12865D3D-AA2B-4398-A98C-E4D85366FD56}" srcOrd="0" destOrd="0" presId="urn:microsoft.com/office/officeart/2008/layout/HorizontalMultiLevelHierarchy"/>
    <dgm:cxn modelId="{8A14FE10-5BF4-4E70-931B-9F391FA7A10B}" type="presParOf" srcId="{34EBC18D-1467-4332-BD42-9F58224D2C3F}" destId="{83C79973-8120-4EFA-A564-1266FB5B4C47}" srcOrd="1" destOrd="0" presId="urn:microsoft.com/office/officeart/2008/layout/HorizontalMultiLevelHierarchy"/>
    <dgm:cxn modelId="{ED22EFD9-DA9E-4A7C-8FD2-38C6AD37E1F4}" type="presParOf" srcId="{E227FD48-018B-4E8D-B8FF-A25150D383F8}" destId="{27B2C5A0-29FF-4F37-857C-1517D5BA7D3F}" srcOrd="4" destOrd="0" presId="urn:microsoft.com/office/officeart/2008/layout/HorizontalMultiLevelHierarchy"/>
    <dgm:cxn modelId="{E6129F6D-F576-460D-BCB9-069AE617D07F}" type="presParOf" srcId="{27B2C5A0-29FF-4F37-857C-1517D5BA7D3F}" destId="{0D5F70EE-E1DB-41C7-B71E-5859FE4B53F8}" srcOrd="0" destOrd="0" presId="urn:microsoft.com/office/officeart/2008/layout/HorizontalMultiLevelHierarchy"/>
    <dgm:cxn modelId="{63AE8313-EC4D-43E2-9663-D14B6F69E74B}" type="presParOf" srcId="{E227FD48-018B-4E8D-B8FF-A25150D383F8}" destId="{CE441015-A1A9-4D9F-825A-25E972E725FD}" srcOrd="5" destOrd="0" presId="urn:microsoft.com/office/officeart/2008/layout/HorizontalMultiLevelHierarchy"/>
    <dgm:cxn modelId="{8C640E65-B902-47C5-B9CC-D71655F13690}" type="presParOf" srcId="{CE441015-A1A9-4D9F-825A-25E972E725FD}" destId="{1F28496A-B766-4479-8E92-F1489D135A8E}" srcOrd="0" destOrd="0" presId="urn:microsoft.com/office/officeart/2008/layout/HorizontalMultiLevelHierarchy"/>
    <dgm:cxn modelId="{9DD6B9EF-1B6B-4ED1-ABB1-6A9F68998D41}" type="presParOf" srcId="{CE441015-A1A9-4D9F-825A-25E972E725FD}" destId="{269FECC7-1766-4506-A8FF-6642476347AC}" srcOrd="1" destOrd="0" presId="urn:microsoft.com/office/officeart/2008/layout/HorizontalMultiLevelHierarchy"/>
  </dgm:cxnLst>
  <dgm:bg>
    <a:solidFill>
      <a:schemeClr val="bg1"/>
    </a:solidFill>
  </dgm:bg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C51762-AB4D-422B-956A-4E2591968FC7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10AD5-0A7E-4701-8893-DECC9E29F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16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10AD5-0A7E-4701-8893-DECC9E29FB8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460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914400"/>
            <a:ext cx="23374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7200" dirty="0" smtClean="0"/>
              <a:t>স্বাগতম </a:t>
            </a:r>
            <a:endParaRPr lang="en-US" sz="7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834" y="2114729"/>
            <a:ext cx="2754630" cy="413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70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6291039"/>
              </p:ext>
            </p:extLst>
          </p:nvPr>
        </p:nvGraphicFramePr>
        <p:xfrm>
          <a:off x="4114800" y="3032125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Packager Shell Object" showAsIcon="1" r:id="rId3" imgW="914400" imgH="792360" progId="Package">
                  <p:embed/>
                </p:oleObj>
              </mc:Choice>
              <mc:Fallback>
                <p:oleObj name="Packager Shell Object" showAsIcon="1" r:id="rId3" imgW="914400" imgH="7923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32125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182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838200"/>
            <a:ext cx="29145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3175575"/>
            <a:ext cx="5105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যৌথ পরিবারে  অসুবিধা ব্যাখ্যা 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57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533400"/>
            <a:ext cx="20569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2438400"/>
            <a:ext cx="82894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পারিবারিক কাঠামো  অনুসারে পরিবার কয় প্রকার ও কি কি।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09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762000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787" y="3233410"/>
            <a:ext cx="82044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বাংলাদেশের কোন উপজাতির  মধ্যে মাতৃতান্ত্রিক  পরিবার দেখা যায়।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05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990600"/>
            <a:ext cx="25490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109787"/>
            <a:ext cx="520065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98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743200"/>
            <a:ext cx="8305800" cy="674030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ctr"/>
            <a:r>
              <a:rPr lang="bn-BD" sz="2400" dirty="0" smtClean="0"/>
              <a:t>শিক্ষক পরিচিতি</a:t>
            </a:r>
          </a:p>
          <a:p>
            <a:pPr algn="ctr"/>
            <a:r>
              <a:rPr lang="bn-BD" sz="2400" dirty="0" smtClean="0"/>
              <a:t>নামঃ মোঃ আতাউর রহমান </a:t>
            </a:r>
          </a:p>
          <a:p>
            <a:pPr algn="ctr"/>
            <a:r>
              <a:rPr lang="bn-BD" sz="2400" dirty="0" smtClean="0"/>
              <a:t>সহকারী শিক্ষক (আইসিটি)</a:t>
            </a:r>
          </a:p>
          <a:p>
            <a:pPr algn="ctr"/>
            <a:r>
              <a:rPr lang="bn-BD" sz="2400" dirty="0" smtClean="0"/>
              <a:t>দক্ষিন বিশ্বনাথ বালিকা উচ্চ বিদ্যালয় ও কলেজ</a:t>
            </a:r>
          </a:p>
          <a:p>
            <a:pPr algn="ctr"/>
            <a:r>
              <a:rPr lang="bn-BD" sz="2400" dirty="0" smtClean="0"/>
              <a:t>বিশ্বনাথ, সিলেট।</a:t>
            </a:r>
          </a:p>
          <a:p>
            <a:pPr algn="ctr"/>
            <a:r>
              <a:rPr lang="bn-BD" sz="2400" dirty="0" smtClean="0"/>
              <a:t>আই ডি নং-১৮৪</a:t>
            </a:r>
            <a:r>
              <a:rPr lang="en-US" sz="2400" dirty="0" smtClean="0"/>
              <a:t>        </a:t>
            </a:r>
            <a:r>
              <a:rPr lang="bn-BD" sz="2000" dirty="0" smtClean="0"/>
              <a:t>ইমেইলঃ</a:t>
            </a:r>
            <a:r>
              <a:rPr lang="en-US" sz="2000" dirty="0" err="1" smtClean="0"/>
              <a:t>atrahman1998@gmail.com</a:t>
            </a:r>
            <a:r>
              <a:rPr lang="bn-BD" sz="2000" dirty="0" smtClean="0"/>
              <a:t> </a:t>
            </a:r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bn-BD" sz="2400" dirty="0" smtClean="0"/>
          </a:p>
          <a:p>
            <a:pPr algn="ctr"/>
            <a:r>
              <a:rPr lang="bn-BD" sz="2400" dirty="0" smtClean="0"/>
              <a:t>পাঠ পরিচিতি </a:t>
            </a:r>
          </a:p>
          <a:p>
            <a:pPr algn="ctr"/>
            <a:r>
              <a:rPr lang="bn-BD" sz="2400" dirty="0" smtClean="0"/>
              <a:t>শ্রেণিঃ নবম</a:t>
            </a:r>
          </a:p>
          <a:p>
            <a:pPr algn="ctr"/>
            <a:r>
              <a:rPr lang="bn-BD" sz="2400" dirty="0" smtClean="0"/>
              <a:t>বিষয়ঃ পৌরনীতি ও নাগরিকতা</a:t>
            </a:r>
          </a:p>
          <a:p>
            <a:pPr algn="ctr"/>
            <a:r>
              <a:rPr lang="bn-BD" sz="2400" dirty="0" smtClean="0"/>
              <a:t>অধ্যায়ঃ প্রথম</a:t>
            </a:r>
          </a:p>
          <a:p>
            <a:pPr algn="ctr"/>
            <a:r>
              <a:rPr lang="bn-BD" sz="2400" dirty="0" smtClean="0"/>
              <a:t>সময়ঃ৫০মিনিট</a:t>
            </a:r>
          </a:p>
          <a:p>
            <a:pPr algn="ctr"/>
            <a:r>
              <a:rPr lang="bn-BD" sz="2400" dirty="0" smtClean="0"/>
              <a:t>তারিখঃ০৮/০৪/২০১৯</a:t>
            </a:r>
          </a:p>
          <a:p>
            <a:pPr algn="r"/>
            <a:endParaRPr lang="bn-BD" sz="2400" dirty="0" smtClean="0"/>
          </a:p>
          <a:p>
            <a:pPr algn="r"/>
            <a:endParaRPr lang="bn-BD" sz="2400" dirty="0" smtClean="0"/>
          </a:p>
          <a:p>
            <a:pPr algn="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038600" y="914400"/>
            <a:ext cx="20120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dirty="0" smtClean="0"/>
              <a:t>পরিচিতি</a:t>
            </a:r>
            <a:r>
              <a:rPr lang="bn-BD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72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381000"/>
            <a:ext cx="3048000" cy="2514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3314700"/>
            <a:ext cx="3492500" cy="2324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314701"/>
            <a:ext cx="4303151" cy="2324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618" y="381000"/>
            <a:ext cx="3982933" cy="2514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26986" y="5865524"/>
            <a:ext cx="28328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বিভিন্ন প্রকার পরিবার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48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1676399"/>
            <a:ext cx="260680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4800" dirty="0" smtClean="0"/>
              <a:t>আজকের পাঠ</a:t>
            </a:r>
          </a:p>
          <a:p>
            <a:pPr algn="ctr"/>
            <a:endParaRPr lang="bn-BD" sz="4800" dirty="0" smtClean="0"/>
          </a:p>
          <a:p>
            <a:pPr algn="ctr"/>
            <a:r>
              <a:rPr lang="bn-BD" sz="4800" dirty="0" smtClean="0"/>
              <a:t>পরিবার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5187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2814" y="685800"/>
            <a:ext cx="64540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2814" y="2449234"/>
            <a:ext cx="4682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পরিবার  </a:t>
            </a:r>
            <a:r>
              <a:rPr lang="bn-BD" sz="3600" smtClean="0">
                <a:latin typeface="NikoshBAN" pitchFamily="2" charset="0"/>
                <a:cs typeface="NikoshBAN" pitchFamily="2" charset="0"/>
              </a:rPr>
              <a:t>কী বলতে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পারবে 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2814" y="3376612"/>
            <a:ext cx="6946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পরিবারের শ্রেণিবিভাগ বর্ণনা করতে পারবে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2814" y="4621143"/>
            <a:ext cx="8324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একক ও যৌথ পরিবারের পার্থক্য ব্যখ্যা করতে পারবে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32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85749" y="381000"/>
            <a:ext cx="4191000" cy="435667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648200" y="390525"/>
            <a:ext cx="4114800" cy="431857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05201" y="5562600"/>
            <a:ext cx="81499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বৈবাহিক সম্পর্কের  ভিত্তিতে এক বা একাধিকন পুরুষ ও মহিলা , তাদের সন্তানাদি,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পিতামাতা এবং অন্যান্য পরিজন নিয়ে  যে সংগঠন গড়ে উঠে-তাকে পরিবার বলে 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0439" y="4814369"/>
            <a:ext cx="1709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একক পরিবার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00" y="4846860"/>
            <a:ext cx="16866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যৌথ পরিবার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29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68535760"/>
              </p:ext>
            </p:extLst>
          </p:nvPr>
        </p:nvGraphicFramePr>
        <p:xfrm>
          <a:off x="533400" y="1473200"/>
          <a:ext cx="8153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47800" y="33813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32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A47977-FFC0-4F05-9537-99D68066D4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95A47977-FFC0-4F05-9537-99D68066D4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47761C-81AB-4F80-819F-B57402445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7447761C-81AB-4F80-819F-B57402445D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61AD4F-3061-476B-A97C-CBC39B24ED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E461AD4F-3061-476B-A97C-CBC39B24ED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A72BF3-8EE3-4200-928D-A2AEF7CFE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44A72BF3-8EE3-4200-928D-A2AEF7CFE7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E8D2C4-4783-4CD1-A066-0F47CD6538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F4E8D2C4-4783-4CD1-A066-0F47CD6538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458CE8-7D2B-4629-A55C-32C1D8196B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45458CE8-7D2B-4629-A55C-32C1D8196B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3E0F4F-A19C-4C52-BC44-A85AFCF2C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F43E0F4F-A19C-4C52-BC44-A85AFCF2C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3927C4-ABA4-4EF2-B03C-1D1E18676A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D33927C4-ABA4-4EF2-B03C-1D1E18676A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0DD8BC-096D-4EBA-BC73-0CDDA16C9D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6D0DD8BC-096D-4EBA-BC73-0CDDA16C9D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6A1EA0-F79D-4485-AE76-5DA220697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D56A1EA0-F79D-4485-AE76-5DA2206971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62EB5E-968D-46F9-9CAC-50B6465F72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EF62EB5E-968D-46F9-9CAC-50B6465F72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F1F17F-D73B-4FFB-8E3B-D25F479109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">
                                            <p:graphicEl>
                                              <a:dgm id="{B4F1F17F-D73B-4FFB-8E3B-D25F479109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4B93AE-7F28-42B9-A9B6-CD53A6D313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">
                                            <p:graphicEl>
                                              <a:dgm id="{0F4B93AE-7F28-42B9-A9B6-CD53A6D313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B3297F-5D1F-423A-B47E-792C914230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2">
                                            <p:graphicEl>
                                              <a:dgm id="{8DB3297F-5D1F-423A-B47E-792C914230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3C7494-079C-4408-8048-CA1F1ECE19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2">
                                            <p:graphicEl>
                                              <a:dgm id="{7B3C7494-079C-4408-8048-CA1F1ECE19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1EC682-EC74-4E88-9644-CFB2EE1373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2">
                                            <p:graphicEl>
                                              <a:dgm id="{F21EC682-EC74-4E88-9644-CFB2EE1373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F9932A-C10C-4E96-B71D-02FD64CD9F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2">
                                            <p:graphicEl>
                                              <a:dgm id="{8DF9932A-C10C-4E96-B71D-02FD64CD9F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44BAEE-C1E9-4874-AF7F-95B124584D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2">
                                            <p:graphicEl>
                                              <a:dgm id="{4144BAEE-C1E9-4874-AF7F-95B124584D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865D3D-AA2B-4398-A98C-E4D85366FD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2">
                                            <p:graphicEl>
                                              <a:dgm id="{12865D3D-AA2B-4398-A98C-E4D85366FD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B2C5A0-29FF-4F37-857C-1517D5BA7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2">
                                            <p:graphicEl>
                                              <a:dgm id="{27B2C5A0-29FF-4F37-857C-1517D5BA7D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28496A-B766-4479-8E92-F1489D135A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2">
                                            <p:graphicEl>
                                              <a:dgm id="{1F28496A-B766-4479-8E92-F1489D135A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066800"/>
            <a:ext cx="29738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3428999"/>
            <a:ext cx="76177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বৈবাহিক সূত্রে  পরিবার  কয় প্রকার কি কি?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07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596479"/>
            <a:ext cx="2286000" cy="20454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49262"/>
            <a:ext cx="2794000" cy="25225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611957"/>
            <a:ext cx="2526232" cy="20145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1" y="449262"/>
            <a:ext cx="4579434" cy="23622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1" y="3817143"/>
            <a:ext cx="2150260" cy="1841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08465" y="2971799"/>
            <a:ext cx="1709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একক পরিবার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48400" y="2991920"/>
            <a:ext cx="1598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যৌথ পরিবার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0628" y="5777240"/>
            <a:ext cx="2212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এক পত্নীক পরিবার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77263" y="5854184"/>
            <a:ext cx="2037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বহুপত্নীক পরিবার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31563" y="5854184"/>
            <a:ext cx="18774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বহুপতি পরিবার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84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177</Words>
  <Application>Microsoft Office PowerPoint</Application>
  <PresentationFormat>On-screen Show (4:3)</PresentationFormat>
  <Paragraphs>66</Paragraphs>
  <Slides>14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CW</dc:creator>
  <cp:lastModifiedBy>CW</cp:lastModifiedBy>
  <cp:revision>48</cp:revision>
  <dcterms:created xsi:type="dcterms:W3CDTF">2006-08-16T00:00:00Z</dcterms:created>
  <dcterms:modified xsi:type="dcterms:W3CDTF">2019-04-12T14:47:29Z</dcterms:modified>
</cp:coreProperties>
</file>