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7" r:id="rId9"/>
    <p:sldId id="261" r:id="rId10"/>
    <p:sldId id="262" r:id="rId11"/>
    <p:sldId id="263" r:id="rId12"/>
    <p:sldId id="265" r:id="rId13"/>
    <p:sldId id="264" r:id="rId14"/>
    <p:sldId id="266" r:id="rId15"/>
    <p:sldId id="268" r:id="rId16"/>
    <p:sldId id="269" r:id="rId17"/>
    <p:sldId id="270" r:id="rId18"/>
    <p:sldId id="271" r:id="rId19"/>
  </p:sldIdLst>
  <p:sldSz cx="109728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jpeg"/><Relationship Id="rId1" Type="http://schemas.openxmlformats.org/officeDocument/2006/relationships/image" Target="../media/image38.pn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8.jpeg"/><Relationship Id="rId1" Type="http://schemas.openxmlformats.org/officeDocument/2006/relationships/image" Target="../media/image38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52762-4C1F-4C7B-9C2A-9600D39A90D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3034CB-6E95-4BDC-B2C2-CAB7D561F3E9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বাঁশের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E1E9F5-9911-42CC-9389-0BD7C16F7BC8}" type="parTrans" cxnId="{5C92573F-5738-4B31-A993-63E5365C89F0}">
      <dgm:prSet/>
      <dgm:spPr/>
      <dgm:t>
        <a:bodyPr/>
        <a:lstStyle/>
        <a:p>
          <a:endParaRPr lang="en-US"/>
        </a:p>
      </dgm:t>
    </dgm:pt>
    <dgm:pt modelId="{6973BB01-2D9B-48F0-ADD0-AAFC87DA1D64}" type="sibTrans" cxnId="{5C92573F-5738-4B31-A993-63E5365C89F0}">
      <dgm:prSet/>
      <dgm:spPr/>
      <dgm:t>
        <a:bodyPr/>
        <a:lstStyle/>
        <a:p>
          <a:endParaRPr lang="en-US"/>
        </a:p>
      </dgm:t>
    </dgm:pt>
    <dgm:pt modelId="{FA47A41F-5C17-497E-AE2A-972E467121E8}">
      <dgm:prSet phldrT="[Text]" phldr="1"/>
      <dgm:spPr>
        <a:blipFill rotWithShape="0">
          <a:blip xmlns:r="http://schemas.openxmlformats.org/officeDocument/2006/relationships" r:embed="rId1"/>
          <a:srcRect/>
          <a:stretch>
            <a:fillRect l="-13000" r="-13000"/>
          </a:stretch>
        </a:blipFill>
        <a:ln w="28575"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E3925619-7789-475A-A8ED-7D007B94A6DD}" type="parTrans" cxnId="{0FD86385-93E6-4574-8F05-D38CE5093B20}">
      <dgm:prSet/>
      <dgm:spPr/>
      <dgm:t>
        <a:bodyPr/>
        <a:lstStyle/>
        <a:p>
          <a:endParaRPr lang="en-US"/>
        </a:p>
      </dgm:t>
    </dgm:pt>
    <dgm:pt modelId="{DFB5617E-7954-47C4-87BC-36BEF21856AA}" type="sibTrans" cxnId="{0FD86385-93E6-4574-8F05-D38CE5093B20}">
      <dgm:prSet/>
      <dgm:spPr/>
      <dgm:t>
        <a:bodyPr/>
        <a:lstStyle/>
        <a:p>
          <a:endParaRPr lang="en-US"/>
        </a:p>
      </dgm:t>
    </dgm:pt>
    <dgm:pt modelId="{66BE4ED8-F0C2-46A1-8E3B-DC0B63B29C73}">
      <dgm:prSet phldrT="[Text]" phldr="1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8575"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E31553C2-A635-4358-9BE0-D98B2D7D0C9F}" type="parTrans" cxnId="{9294E6DA-9297-4A4C-BD47-EC4D819A800A}">
      <dgm:prSet/>
      <dgm:spPr/>
      <dgm:t>
        <a:bodyPr/>
        <a:lstStyle/>
        <a:p>
          <a:endParaRPr lang="en-US"/>
        </a:p>
      </dgm:t>
    </dgm:pt>
    <dgm:pt modelId="{944FDDFC-A9CD-4819-B7B7-A93C6BBFFAC4}" type="sibTrans" cxnId="{9294E6DA-9297-4A4C-BD47-EC4D819A800A}">
      <dgm:prSet/>
      <dgm:spPr/>
      <dgm:t>
        <a:bodyPr/>
        <a:lstStyle/>
        <a:p>
          <a:endParaRPr lang="en-US"/>
        </a:p>
      </dgm:t>
    </dgm:pt>
    <dgm:pt modelId="{0F3DE180-8EF0-4052-8E25-B9A76E9000D6}">
      <dgm:prSet phldrT="[Text]" phldr="1"/>
      <dgm:spPr>
        <a:blipFill rotWithShape="0">
          <a:blip xmlns:r="http://schemas.openxmlformats.org/officeDocument/2006/relationships" r:embed="rId3"/>
          <a:srcRect/>
          <a:stretch>
            <a:fillRect l="-18000" r="-18000"/>
          </a:stretch>
        </a:blipFill>
        <a:ln w="28575"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969D59CA-1858-401F-A17A-241B8F78F8CC}" type="parTrans" cxnId="{AC3B0CF7-85EA-4A51-9A03-EA0C58FF4018}">
      <dgm:prSet/>
      <dgm:spPr/>
      <dgm:t>
        <a:bodyPr/>
        <a:lstStyle/>
        <a:p>
          <a:endParaRPr lang="en-US"/>
        </a:p>
      </dgm:t>
    </dgm:pt>
    <dgm:pt modelId="{ECD4ABFD-D4FA-4EA8-8721-E1D06A28FE19}" type="sibTrans" cxnId="{AC3B0CF7-85EA-4A51-9A03-EA0C58FF4018}">
      <dgm:prSet/>
      <dgm:spPr/>
      <dgm:t>
        <a:bodyPr/>
        <a:lstStyle/>
        <a:p>
          <a:endParaRPr lang="en-US"/>
        </a:p>
      </dgm:t>
    </dgm:pt>
    <dgm:pt modelId="{B23E31CA-4C2B-4D14-B4B9-1FD4F448B105}">
      <dgm:prSet phldrT="[Text]" phldr="1"/>
      <dgm:spPr>
        <a:blipFill rotWithShape="0">
          <a:blip xmlns:r="http://schemas.openxmlformats.org/officeDocument/2006/relationships" r:embed="rId4"/>
          <a:srcRect/>
          <a:stretch>
            <a:fillRect l="-17000" r="-17000"/>
          </a:stretch>
        </a:blipFill>
        <a:ln w="28575"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71023748-D0F6-4DD0-8800-3724F5754936}" type="parTrans" cxnId="{33B2B69B-1A42-4AA8-902E-19468EF847F3}">
      <dgm:prSet/>
      <dgm:spPr/>
      <dgm:t>
        <a:bodyPr/>
        <a:lstStyle/>
        <a:p>
          <a:endParaRPr lang="en-US"/>
        </a:p>
      </dgm:t>
    </dgm:pt>
    <dgm:pt modelId="{00FCA791-BA25-463D-93BB-4E7294CF221E}" type="sibTrans" cxnId="{33B2B69B-1A42-4AA8-902E-19468EF847F3}">
      <dgm:prSet/>
      <dgm:spPr/>
      <dgm:t>
        <a:bodyPr/>
        <a:lstStyle/>
        <a:p>
          <a:endParaRPr lang="en-US"/>
        </a:p>
      </dgm:t>
    </dgm:pt>
    <dgm:pt modelId="{3FE0C627-DC06-4907-B175-5F817486692F}">
      <dgm:prSet/>
      <dgm:spPr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8575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B260C7DF-8C67-4EE1-ADA1-3578ECDAD6FC}" type="parTrans" cxnId="{7796DFA8-2406-4E19-8998-3F9392F1DD89}">
      <dgm:prSet/>
      <dgm:spPr/>
      <dgm:t>
        <a:bodyPr/>
        <a:lstStyle/>
        <a:p>
          <a:endParaRPr lang="en-US"/>
        </a:p>
      </dgm:t>
    </dgm:pt>
    <dgm:pt modelId="{A910414B-B485-4C5E-B280-933BB389270B}" type="sibTrans" cxnId="{7796DFA8-2406-4E19-8998-3F9392F1DD89}">
      <dgm:prSet/>
      <dgm:spPr/>
      <dgm:t>
        <a:bodyPr/>
        <a:lstStyle/>
        <a:p>
          <a:endParaRPr lang="en-US"/>
        </a:p>
      </dgm:t>
    </dgm:pt>
    <dgm:pt modelId="{E01A3304-2EA3-44AD-BD8F-13195509D1E9}" type="pres">
      <dgm:prSet presAssocID="{84452762-4C1F-4C7B-9C2A-9600D39A90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207C4B-8F5E-4D3D-9A48-E2D8E9D49183}" type="pres">
      <dgm:prSet presAssocID="{553034CB-6E95-4BDC-B2C2-CAB7D561F3E9}" presName="centerShape" presStyleLbl="node0" presStyleIdx="0" presStyleCnt="1"/>
      <dgm:spPr/>
    </dgm:pt>
    <dgm:pt modelId="{C1E08C6D-5F6A-4E5D-B503-ED8C3AE25355}" type="pres">
      <dgm:prSet presAssocID="{E3925619-7789-475A-A8ED-7D007B94A6DD}" presName="parTrans" presStyleLbl="bgSibTrans2D1" presStyleIdx="0" presStyleCnt="5"/>
      <dgm:spPr/>
    </dgm:pt>
    <dgm:pt modelId="{5DA397BA-A323-4B89-AE7A-141F0A26C166}" type="pres">
      <dgm:prSet presAssocID="{FA47A41F-5C17-497E-AE2A-972E467121E8}" presName="node" presStyleLbl="node1" presStyleIdx="0" presStyleCnt="5">
        <dgm:presLayoutVars>
          <dgm:bulletEnabled val="1"/>
        </dgm:presLayoutVars>
      </dgm:prSet>
      <dgm:spPr/>
    </dgm:pt>
    <dgm:pt modelId="{3AC9291B-58B7-4C1E-BED6-03EA72808B26}" type="pres">
      <dgm:prSet presAssocID="{E31553C2-A635-4358-9BE0-D98B2D7D0C9F}" presName="parTrans" presStyleLbl="bgSibTrans2D1" presStyleIdx="1" presStyleCnt="5"/>
      <dgm:spPr/>
    </dgm:pt>
    <dgm:pt modelId="{B961016E-1746-461D-B282-B255CA5555EE}" type="pres">
      <dgm:prSet presAssocID="{66BE4ED8-F0C2-46A1-8E3B-DC0B63B29C73}" presName="node" presStyleLbl="node1" presStyleIdx="1" presStyleCnt="5" custRadScaleRad="111291" custRadScaleInc="-3414">
        <dgm:presLayoutVars>
          <dgm:bulletEnabled val="1"/>
        </dgm:presLayoutVars>
      </dgm:prSet>
      <dgm:spPr/>
    </dgm:pt>
    <dgm:pt modelId="{AF1EE4DB-C048-40DB-B19F-63528F0FC2BA}" type="pres">
      <dgm:prSet presAssocID="{B260C7DF-8C67-4EE1-ADA1-3578ECDAD6FC}" presName="parTrans" presStyleLbl="bgSibTrans2D1" presStyleIdx="2" presStyleCnt="5"/>
      <dgm:spPr/>
    </dgm:pt>
    <dgm:pt modelId="{B0345193-2588-4CFB-8AF6-1128104B0857}" type="pres">
      <dgm:prSet presAssocID="{3FE0C627-DC06-4907-B175-5F817486692F}" presName="node" presStyleLbl="node1" presStyleIdx="2" presStyleCnt="5">
        <dgm:presLayoutVars>
          <dgm:bulletEnabled val="1"/>
        </dgm:presLayoutVars>
      </dgm:prSet>
      <dgm:spPr/>
    </dgm:pt>
    <dgm:pt modelId="{27BD8944-165A-41C1-93C7-BC5DBAD8756B}" type="pres">
      <dgm:prSet presAssocID="{969D59CA-1858-401F-A17A-241B8F78F8CC}" presName="parTrans" presStyleLbl="bgSibTrans2D1" presStyleIdx="3" presStyleCnt="5"/>
      <dgm:spPr/>
    </dgm:pt>
    <dgm:pt modelId="{5D2C32EE-4450-46BA-B8D4-5C725A32CBA2}" type="pres">
      <dgm:prSet presAssocID="{0F3DE180-8EF0-4052-8E25-B9A76E9000D6}" presName="node" presStyleLbl="node1" presStyleIdx="3" presStyleCnt="5" custRadScaleRad="102883" custRadScaleInc="3634">
        <dgm:presLayoutVars>
          <dgm:bulletEnabled val="1"/>
        </dgm:presLayoutVars>
      </dgm:prSet>
      <dgm:spPr/>
    </dgm:pt>
    <dgm:pt modelId="{456CBD2A-8721-419D-809B-0BF60D9183CC}" type="pres">
      <dgm:prSet presAssocID="{71023748-D0F6-4DD0-8800-3724F5754936}" presName="parTrans" presStyleLbl="bgSibTrans2D1" presStyleIdx="4" presStyleCnt="5"/>
      <dgm:spPr/>
    </dgm:pt>
    <dgm:pt modelId="{5624E907-9B22-4C45-B9DB-C4D1E96F6999}" type="pres">
      <dgm:prSet presAssocID="{B23E31CA-4C2B-4D14-B4B9-1FD4F448B105}" presName="node" presStyleLbl="node1" presStyleIdx="4" presStyleCnt="5">
        <dgm:presLayoutVars>
          <dgm:bulletEnabled val="1"/>
        </dgm:presLayoutVars>
      </dgm:prSet>
      <dgm:spPr/>
    </dgm:pt>
  </dgm:ptLst>
  <dgm:cxnLst>
    <dgm:cxn modelId="{1634301A-D46A-4468-862E-2C4B5098162A}" type="presOf" srcId="{969D59CA-1858-401F-A17A-241B8F78F8CC}" destId="{27BD8944-165A-41C1-93C7-BC5DBAD8756B}" srcOrd="0" destOrd="0" presId="urn:microsoft.com/office/officeart/2005/8/layout/radial4"/>
    <dgm:cxn modelId="{5C92573F-5738-4B31-A993-63E5365C89F0}" srcId="{84452762-4C1F-4C7B-9C2A-9600D39A90DD}" destId="{553034CB-6E95-4BDC-B2C2-CAB7D561F3E9}" srcOrd="0" destOrd="0" parTransId="{07E1E9F5-9911-42CC-9389-0BD7C16F7BC8}" sibTransId="{6973BB01-2D9B-48F0-ADD0-AAFC87DA1D64}"/>
    <dgm:cxn modelId="{C4C1D33F-FE08-4A13-844E-0DD824BA6F41}" type="presOf" srcId="{E3925619-7789-475A-A8ED-7D007B94A6DD}" destId="{C1E08C6D-5F6A-4E5D-B503-ED8C3AE25355}" srcOrd="0" destOrd="0" presId="urn:microsoft.com/office/officeart/2005/8/layout/radial4"/>
    <dgm:cxn modelId="{12333B70-0D4C-4B03-AAB8-EB80DCD967B7}" type="presOf" srcId="{FA47A41F-5C17-497E-AE2A-972E467121E8}" destId="{5DA397BA-A323-4B89-AE7A-141F0A26C166}" srcOrd="0" destOrd="0" presId="urn:microsoft.com/office/officeart/2005/8/layout/radial4"/>
    <dgm:cxn modelId="{97A80558-CE72-4F75-9719-DDC9FD66A8E6}" type="presOf" srcId="{553034CB-6E95-4BDC-B2C2-CAB7D561F3E9}" destId="{79207C4B-8F5E-4D3D-9A48-E2D8E9D49183}" srcOrd="0" destOrd="0" presId="urn:microsoft.com/office/officeart/2005/8/layout/radial4"/>
    <dgm:cxn modelId="{9FF1C07D-DB99-4F7C-B295-B8CBD092E923}" type="presOf" srcId="{0F3DE180-8EF0-4052-8E25-B9A76E9000D6}" destId="{5D2C32EE-4450-46BA-B8D4-5C725A32CBA2}" srcOrd="0" destOrd="0" presId="urn:microsoft.com/office/officeart/2005/8/layout/radial4"/>
    <dgm:cxn modelId="{0FD86385-93E6-4574-8F05-D38CE5093B20}" srcId="{553034CB-6E95-4BDC-B2C2-CAB7D561F3E9}" destId="{FA47A41F-5C17-497E-AE2A-972E467121E8}" srcOrd="0" destOrd="0" parTransId="{E3925619-7789-475A-A8ED-7D007B94A6DD}" sibTransId="{DFB5617E-7954-47C4-87BC-36BEF21856AA}"/>
    <dgm:cxn modelId="{BCA9B59B-70F1-4073-9F43-49D8BFBCCE9E}" type="presOf" srcId="{B23E31CA-4C2B-4D14-B4B9-1FD4F448B105}" destId="{5624E907-9B22-4C45-B9DB-C4D1E96F6999}" srcOrd="0" destOrd="0" presId="urn:microsoft.com/office/officeart/2005/8/layout/radial4"/>
    <dgm:cxn modelId="{33B2B69B-1A42-4AA8-902E-19468EF847F3}" srcId="{553034CB-6E95-4BDC-B2C2-CAB7D561F3E9}" destId="{B23E31CA-4C2B-4D14-B4B9-1FD4F448B105}" srcOrd="4" destOrd="0" parTransId="{71023748-D0F6-4DD0-8800-3724F5754936}" sibTransId="{00FCA791-BA25-463D-93BB-4E7294CF221E}"/>
    <dgm:cxn modelId="{7796DFA8-2406-4E19-8998-3F9392F1DD89}" srcId="{553034CB-6E95-4BDC-B2C2-CAB7D561F3E9}" destId="{3FE0C627-DC06-4907-B175-5F817486692F}" srcOrd="2" destOrd="0" parTransId="{B260C7DF-8C67-4EE1-ADA1-3578ECDAD6FC}" sibTransId="{A910414B-B485-4C5E-B280-933BB389270B}"/>
    <dgm:cxn modelId="{743032D5-CF5C-41F8-8FF9-DE8923072679}" type="presOf" srcId="{84452762-4C1F-4C7B-9C2A-9600D39A90DD}" destId="{E01A3304-2EA3-44AD-BD8F-13195509D1E9}" srcOrd="0" destOrd="0" presId="urn:microsoft.com/office/officeart/2005/8/layout/radial4"/>
    <dgm:cxn modelId="{9294E6DA-9297-4A4C-BD47-EC4D819A800A}" srcId="{553034CB-6E95-4BDC-B2C2-CAB7D561F3E9}" destId="{66BE4ED8-F0C2-46A1-8E3B-DC0B63B29C73}" srcOrd="1" destOrd="0" parTransId="{E31553C2-A635-4358-9BE0-D98B2D7D0C9F}" sibTransId="{944FDDFC-A9CD-4819-B7B7-A93C6BBFFAC4}"/>
    <dgm:cxn modelId="{88D43BE2-51D9-4E0F-9BDD-3CCB765306FA}" type="presOf" srcId="{71023748-D0F6-4DD0-8800-3724F5754936}" destId="{456CBD2A-8721-419D-809B-0BF60D9183CC}" srcOrd="0" destOrd="0" presId="urn:microsoft.com/office/officeart/2005/8/layout/radial4"/>
    <dgm:cxn modelId="{1912D6E9-A0F0-4164-A855-E0BBF5E8BA9C}" type="presOf" srcId="{B260C7DF-8C67-4EE1-ADA1-3578ECDAD6FC}" destId="{AF1EE4DB-C048-40DB-B19F-63528F0FC2BA}" srcOrd="0" destOrd="0" presId="urn:microsoft.com/office/officeart/2005/8/layout/radial4"/>
    <dgm:cxn modelId="{349614EF-01BC-4798-9951-24544E17FB45}" type="presOf" srcId="{3FE0C627-DC06-4907-B175-5F817486692F}" destId="{B0345193-2588-4CFB-8AF6-1128104B0857}" srcOrd="0" destOrd="0" presId="urn:microsoft.com/office/officeart/2005/8/layout/radial4"/>
    <dgm:cxn modelId="{9AAA82F1-C009-4C87-99D8-DC23AE954685}" type="presOf" srcId="{66BE4ED8-F0C2-46A1-8E3B-DC0B63B29C73}" destId="{B961016E-1746-461D-B282-B255CA5555EE}" srcOrd="0" destOrd="0" presId="urn:microsoft.com/office/officeart/2005/8/layout/radial4"/>
    <dgm:cxn modelId="{AC3B0CF7-85EA-4A51-9A03-EA0C58FF4018}" srcId="{553034CB-6E95-4BDC-B2C2-CAB7D561F3E9}" destId="{0F3DE180-8EF0-4052-8E25-B9A76E9000D6}" srcOrd="3" destOrd="0" parTransId="{969D59CA-1858-401F-A17A-241B8F78F8CC}" sibTransId="{ECD4ABFD-D4FA-4EA8-8721-E1D06A28FE19}"/>
    <dgm:cxn modelId="{5B2745FD-15FA-43DF-AEA2-534485117403}" type="presOf" srcId="{E31553C2-A635-4358-9BE0-D98B2D7D0C9F}" destId="{3AC9291B-58B7-4C1E-BED6-03EA72808B26}" srcOrd="0" destOrd="0" presId="urn:microsoft.com/office/officeart/2005/8/layout/radial4"/>
    <dgm:cxn modelId="{9726591E-4700-4461-B81C-6761B25D71E3}" type="presParOf" srcId="{E01A3304-2EA3-44AD-BD8F-13195509D1E9}" destId="{79207C4B-8F5E-4D3D-9A48-E2D8E9D49183}" srcOrd="0" destOrd="0" presId="urn:microsoft.com/office/officeart/2005/8/layout/radial4"/>
    <dgm:cxn modelId="{1ACE1017-25C6-4CC5-B6D1-24BA14D11A47}" type="presParOf" srcId="{E01A3304-2EA3-44AD-BD8F-13195509D1E9}" destId="{C1E08C6D-5F6A-4E5D-B503-ED8C3AE25355}" srcOrd="1" destOrd="0" presId="urn:microsoft.com/office/officeart/2005/8/layout/radial4"/>
    <dgm:cxn modelId="{4D465208-4C8F-47DF-9E0B-0FFAFDA6DAA6}" type="presParOf" srcId="{E01A3304-2EA3-44AD-BD8F-13195509D1E9}" destId="{5DA397BA-A323-4B89-AE7A-141F0A26C166}" srcOrd="2" destOrd="0" presId="urn:microsoft.com/office/officeart/2005/8/layout/radial4"/>
    <dgm:cxn modelId="{1D42FA4A-ED34-4EB5-887F-4A1569D63492}" type="presParOf" srcId="{E01A3304-2EA3-44AD-BD8F-13195509D1E9}" destId="{3AC9291B-58B7-4C1E-BED6-03EA72808B26}" srcOrd="3" destOrd="0" presId="urn:microsoft.com/office/officeart/2005/8/layout/radial4"/>
    <dgm:cxn modelId="{5E669C8B-D778-472C-8E8E-07231683394F}" type="presParOf" srcId="{E01A3304-2EA3-44AD-BD8F-13195509D1E9}" destId="{B961016E-1746-461D-B282-B255CA5555EE}" srcOrd="4" destOrd="0" presId="urn:microsoft.com/office/officeart/2005/8/layout/radial4"/>
    <dgm:cxn modelId="{A364864D-0817-4442-BFB8-ADD4526D27EC}" type="presParOf" srcId="{E01A3304-2EA3-44AD-BD8F-13195509D1E9}" destId="{AF1EE4DB-C048-40DB-B19F-63528F0FC2BA}" srcOrd="5" destOrd="0" presId="urn:microsoft.com/office/officeart/2005/8/layout/radial4"/>
    <dgm:cxn modelId="{7C40C4D4-368D-4795-A345-98E5892AC900}" type="presParOf" srcId="{E01A3304-2EA3-44AD-BD8F-13195509D1E9}" destId="{B0345193-2588-4CFB-8AF6-1128104B0857}" srcOrd="6" destOrd="0" presId="urn:microsoft.com/office/officeart/2005/8/layout/radial4"/>
    <dgm:cxn modelId="{D3F57456-77FA-45B9-A90F-6EBE81B01688}" type="presParOf" srcId="{E01A3304-2EA3-44AD-BD8F-13195509D1E9}" destId="{27BD8944-165A-41C1-93C7-BC5DBAD8756B}" srcOrd="7" destOrd="0" presId="urn:microsoft.com/office/officeart/2005/8/layout/radial4"/>
    <dgm:cxn modelId="{1EEFE936-69E9-4A12-9F18-5BA2EB910188}" type="presParOf" srcId="{E01A3304-2EA3-44AD-BD8F-13195509D1E9}" destId="{5D2C32EE-4450-46BA-B8D4-5C725A32CBA2}" srcOrd="8" destOrd="0" presId="urn:microsoft.com/office/officeart/2005/8/layout/radial4"/>
    <dgm:cxn modelId="{690484E7-035F-4AD3-AB82-8AA96DFB033B}" type="presParOf" srcId="{E01A3304-2EA3-44AD-BD8F-13195509D1E9}" destId="{456CBD2A-8721-419D-809B-0BF60D9183CC}" srcOrd="9" destOrd="0" presId="urn:microsoft.com/office/officeart/2005/8/layout/radial4"/>
    <dgm:cxn modelId="{40D45C74-C6A6-4F7E-BB46-5BA84CF6BDA9}" type="presParOf" srcId="{E01A3304-2EA3-44AD-BD8F-13195509D1E9}" destId="{5624E907-9B22-4C45-B9DB-C4D1E96F699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430E2-D406-48C7-98D4-E0178139F7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002879-4DF5-4E2D-A720-52D277DEA106}">
      <dgm:prSet phldrT="[Text]" custT="1"/>
      <dgm:spPr/>
      <dgm:t>
        <a:bodyPr/>
        <a:lstStyle/>
        <a:p>
          <a:r>
            <a:rPr lang="en-US" sz="2400" b="1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বাড়ি-ঘর</a:t>
          </a:r>
          <a:r>
            <a:rPr lang="en-US" sz="24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নিমা</a:t>
          </a:r>
          <a:r>
            <a:rPr lang="en-US" sz="2400" b="1" dirty="0" err="1">
              <a:ln/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sz="2400" b="1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ণে</a:t>
          </a:r>
          <a:r>
            <a:rPr lang="en-US" sz="24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24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24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2FD6A73-8151-45A7-BE8E-9A87D2BB2B51}" type="parTrans" cxnId="{541A3577-7B59-4DBF-8CE9-4975403801A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6A2581-8EC4-462A-A9E6-A8CEC118D8B2}" type="sibTrans" cxnId="{541A3577-7B59-4DBF-8CE9-4975403801A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9147E8-DC32-4A40-B415-CF6BA44926E7}">
      <dgm:prSet custT="1"/>
      <dgm:spPr/>
      <dgm:t>
        <a:bodyPr/>
        <a:lstStyle/>
        <a:p>
          <a:r>
            <a:rPr lang="en-US" sz="2400" b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বরাক বাঁশ দিয়ে লাঙল, জোয়াল, কোদাল, মই, আচড়া তৈরি করা হয়।</a:t>
          </a:r>
          <a:endParaRPr lang="en-US" sz="2400" b="1" dirty="0">
            <a:ln/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CACE15-A54A-471D-BF70-A00203E17BC0}" type="parTrans" cxnId="{31183E8E-9EC6-4511-A994-AD25B1E43B8B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F38D30-E6F9-4549-9CB0-833E3569297E}" type="sibTrans" cxnId="{31183E8E-9EC6-4511-A994-AD25B1E43B8B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93C19F-59EA-4114-BDFB-8BAF11F9366C}">
      <dgm:prSet custT="1"/>
      <dgm:spPr/>
      <dgm:t>
        <a:bodyPr/>
        <a:lstStyle/>
        <a:p>
          <a:r>
            <a:rPr lang="en-US" sz="2400" b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বরাক বাঁশ দিয়ে রিকশা, নৌকা, গরু ও ঘোড়ার গাড়ি তৈরি করা হয়।</a:t>
          </a:r>
          <a:endParaRPr lang="en-US" sz="2400" b="1" dirty="0">
            <a:ln/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681996-4C38-44E5-87F7-6EE10DC46D37}" type="parTrans" cxnId="{9CC74D16-F3C2-45B0-8BA0-FCDCEE5E7C1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E55AAF-7D5F-4B67-B33C-BE41505DDD1B}" type="sibTrans" cxnId="{9CC74D16-F3C2-45B0-8BA0-FCDCEE5E7C1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191F29-06FC-4A67-93A8-4DB8038B4C7F}">
      <dgm:prSet phldrT="[Text]" custT="1"/>
      <dgm:spPr/>
      <dgm:t>
        <a:bodyPr/>
        <a:lstStyle/>
        <a:p>
          <a:r>
            <a:rPr lang="en-US" sz="2400" b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মরাল, তল্লা ও সুক্ষ্ণ বাঁশ দিয়ে সজ্জিতকরণ করা হয়।</a:t>
          </a:r>
          <a:endParaRPr lang="en-US" sz="2400" b="1" dirty="0">
            <a:ln/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22B74E-C102-4034-8B95-8DE7B63A9FFB}" type="sibTrans" cxnId="{6BA060DE-2445-47EB-A804-8BF076184007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95BC87-FDCC-4808-91FF-6E91F74F0ECB}" type="parTrans" cxnId="{6BA060DE-2445-47EB-A804-8BF076184007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4667F8-02F2-4A8B-B797-86D7E72A4E7B}">
      <dgm:prSet phldrT="[Text]" custT="1"/>
      <dgm:spPr/>
      <dgm:t>
        <a:bodyPr/>
        <a:lstStyle/>
        <a:p>
          <a:r>
            <a:rPr lang="en-US" sz="2400" b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মুল্লি,মরাল,তল্লা বাঁশ দিয়ে আসবাবপত্র তৈরি করা হয়।ম</a:t>
          </a:r>
          <a:endParaRPr lang="en-US" sz="2400" b="1" dirty="0">
            <a:ln/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1B0CC9-15C8-4330-9DA8-481AEC327036}" type="sibTrans" cxnId="{CE2945F7-868D-4F65-ABF7-08D4A8F2C2AD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ADB5E7-C79F-458E-B35C-1A3FD52B70BE}" type="parTrans" cxnId="{CE2945F7-868D-4F65-ABF7-08D4A8F2C2AD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23E01B-CC64-49A9-8FAE-568231589FAE}" type="pres">
      <dgm:prSet presAssocID="{7DD430E2-D406-48C7-98D4-E0178139F757}" presName="Name0" presStyleCnt="0">
        <dgm:presLayoutVars>
          <dgm:chMax val="7"/>
          <dgm:chPref val="7"/>
          <dgm:dir/>
        </dgm:presLayoutVars>
      </dgm:prSet>
      <dgm:spPr/>
    </dgm:pt>
    <dgm:pt modelId="{7DDD521A-311A-4B77-858B-A0CAA2DEC088}" type="pres">
      <dgm:prSet presAssocID="{7DD430E2-D406-48C7-98D4-E0178139F757}" presName="Name1" presStyleCnt="0"/>
      <dgm:spPr/>
    </dgm:pt>
    <dgm:pt modelId="{23098A65-87DC-42A2-BEBF-1387CCEB00D0}" type="pres">
      <dgm:prSet presAssocID="{7DD430E2-D406-48C7-98D4-E0178139F757}" presName="cycle" presStyleCnt="0"/>
      <dgm:spPr/>
    </dgm:pt>
    <dgm:pt modelId="{0ABC7DC4-FF38-4651-ADFE-A703BD8970B3}" type="pres">
      <dgm:prSet presAssocID="{7DD430E2-D406-48C7-98D4-E0178139F757}" presName="srcNode" presStyleLbl="node1" presStyleIdx="0" presStyleCnt="5"/>
      <dgm:spPr/>
    </dgm:pt>
    <dgm:pt modelId="{09EDBF54-1592-4745-89AF-0A97E245433E}" type="pres">
      <dgm:prSet presAssocID="{7DD430E2-D406-48C7-98D4-E0178139F757}" presName="conn" presStyleLbl="parChTrans1D2" presStyleIdx="0" presStyleCnt="1"/>
      <dgm:spPr/>
    </dgm:pt>
    <dgm:pt modelId="{3540EC97-F5C8-4F5D-95CC-1397B42C3A51}" type="pres">
      <dgm:prSet presAssocID="{7DD430E2-D406-48C7-98D4-E0178139F757}" presName="extraNode" presStyleLbl="node1" presStyleIdx="0" presStyleCnt="5"/>
      <dgm:spPr/>
    </dgm:pt>
    <dgm:pt modelId="{3DDC213E-DEE4-44C6-96E3-F8DD5DED04A1}" type="pres">
      <dgm:prSet presAssocID="{7DD430E2-D406-48C7-98D4-E0178139F757}" presName="dstNode" presStyleLbl="node1" presStyleIdx="0" presStyleCnt="5"/>
      <dgm:spPr/>
    </dgm:pt>
    <dgm:pt modelId="{9F4540FF-5FE1-4C11-8564-B7BE332BD9A3}" type="pres">
      <dgm:prSet presAssocID="{24002879-4DF5-4E2D-A720-52D277DEA106}" presName="text_1" presStyleLbl="node1" presStyleIdx="0" presStyleCnt="5" custScaleX="66275" custLinFactNeighborX="-7249" custLinFactNeighborY="-5712">
        <dgm:presLayoutVars>
          <dgm:bulletEnabled val="1"/>
        </dgm:presLayoutVars>
      </dgm:prSet>
      <dgm:spPr/>
    </dgm:pt>
    <dgm:pt modelId="{DE7AA6F4-D10F-4FA0-AC76-B9385743EBA1}" type="pres">
      <dgm:prSet presAssocID="{24002879-4DF5-4E2D-A720-52D277DEA106}" presName="accent_1" presStyleCnt="0"/>
      <dgm:spPr/>
    </dgm:pt>
    <dgm:pt modelId="{7B001F56-4593-47AC-8D69-4121A5BF9E65}" type="pres">
      <dgm:prSet presAssocID="{24002879-4DF5-4E2D-A720-52D277DEA106}" presName="accentRepeatNode" presStyleLbl="solidFgAcc1" presStyleIdx="0" presStyleCnt="5" custScaleX="184474" custScaleY="172136"/>
      <dgm:spPr>
        <a:blipFill rotWithShape="0">
          <a:blip xmlns:r="http://schemas.openxmlformats.org/officeDocument/2006/relationships" r:embed="rId1"/>
          <a:srcRect/>
          <a:stretch>
            <a:fillRect l="-8000" r="-8000"/>
          </a:stretch>
        </a:blipFill>
      </dgm:spPr>
    </dgm:pt>
    <dgm:pt modelId="{73A87310-3F5E-46C0-8FD9-311E9FD31358}" type="pres">
      <dgm:prSet presAssocID="{F54667F8-02F2-4A8B-B797-86D7E72A4E7B}" presName="text_2" presStyleLbl="node1" presStyleIdx="1" presStyleCnt="5" custScaleX="81783" custLinFactNeighborX="1508">
        <dgm:presLayoutVars>
          <dgm:bulletEnabled val="1"/>
        </dgm:presLayoutVars>
      </dgm:prSet>
      <dgm:spPr/>
    </dgm:pt>
    <dgm:pt modelId="{D356EEB8-3CA8-456A-A863-2A0732EED26D}" type="pres">
      <dgm:prSet presAssocID="{F54667F8-02F2-4A8B-B797-86D7E72A4E7B}" presName="accent_2" presStyleCnt="0"/>
      <dgm:spPr/>
    </dgm:pt>
    <dgm:pt modelId="{D3653399-1B5A-49FA-B20E-FB3834C42241}" type="pres">
      <dgm:prSet presAssocID="{F54667F8-02F2-4A8B-B797-86D7E72A4E7B}" presName="accentRepeatNode" presStyleLbl="solidFgAcc1" presStyleIdx="1" presStyleCnt="5" custScaleX="184474" custScaleY="172136"/>
      <dgm:spPr>
        <a:blipFill rotWithShape="0">
          <a:blip xmlns:r="http://schemas.openxmlformats.org/officeDocument/2006/relationships" r:embed="rId2"/>
          <a:srcRect/>
          <a:stretch>
            <a:fillRect l="-8000" r="-8000"/>
          </a:stretch>
        </a:blipFill>
      </dgm:spPr>
    </dgm:pt>
    <dgm:pt modelId="{9BFD4B16-0228-431A-9F87-CEA8DA987A24}" type="pres">
      <dgm:prSet presAssocID="{5C191F29-06FC-4A67-93A8-4DB8038B4C7F}" presName="text_3" presStyleLbl="node1" presStyleIdx="2" presStyleCnt="5" custScaleX="83320" custLinFactNeighborX="2050">
        <dgm:presLayoutVars>
          <dgm:bulletEnabled val="1"/>
        </dgm:presLayoutVars>
      </dgm:prSet>
      <dgm:spPr/>
    </dgm:pt>
    <dgm:pt modelId="{8F06821C-597F-413D-90D4-BB388B393529}" type="pres">
      <dgm:prSet presAssocID="{5C191F29-06FC-4A67-93A8-4DB8038B4C7F}" presName="accent_3" presStyleCnt="0"/>
      <dgm:spPr/>
    </dgm:pt>
    <dgm:pt modelId="{6C54A2D4-0490-4955-8B51-5DD29734E60C}" type="pres">
      <dgm:prSet presAssocID="{5C191F29-06FC-4A67-93A8-4DB8038B4C7F}" presName="accentRepeatNode" presStyleLbl="solidFgAcc1" presStyleIdx="2" presStyleCnt="5" custScaleX="184474" custScaleY="172136"/>
      <dgm:spPr>
        <a:blipFill rotWithShape="0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3C2592CE-2668-4093-81CB-3264552816E1}" type="pres">
      <dgm:prSet presAssocID="{0B9147E8-DC32-4A40-B415-CF6BA44926E7}" presName="text_4" presStyleLbl="node1" presStyleIdx="3" presStyleCnt="5" custScaleX="87144" custLinFactNeighborX="3121" custLinFactNeighborY="0">
        <dgm:presLayoutVars>
          <dgm:bulletEnabled val="1"/>
        </dgm:presLayoutVars>
      </dgm:prSet>
      <dgm:spPr/>
    </dgm:pt>
    <dgm:pt modelId="{4C390DBA-CA9C-4578-BB4F-4DEA919B6FAA}" type="pres">
      <dgm:prSet presAssocID="{0B9147E8-DC32-4A40-B415-CF6BA44926E7}" presName="accent_4" presStyleCnt="0"/>
      <dgm:spPr/>
    </dgm:pt>
    <dgm:pt modelId="{5B4D0F34-51E0-4AB9-851D-EFF58951E257}" type="pres">
      <dgm:prSet presAssocID="{0B9147E8-DC32-4A40-B415-CF6BA44926E7}" presName="accentRepeatNode" presStyleLbl="solidFgAcc1" presStyleIdx="3" presStyleCnt="5" custScaleX="184474" custScaleY="172136"/>
      <dgm:spPr>
        <a:blipFill rotWithShape="0">
          <a:blip xmlns:r="http://schemas.openxmlformats.org/officeDocument/2006/relationships" r:embed="rId4"/>
          <a:srcRect/>
          <a:stretch>
            <a:fillRect l="-15000" r="-15000"/>
          </a:stretch>
        </a:blipFill>
      </dgm:spPr>
    </dgm:pt>
    <dgm:pt modelId="{823F8BE9-FFD5-4D97-98B4-B382E2811CB1}" type="pres">
      <dgm:prSet presAssocID="{5093C19F-59EA-4114-BDFB-8BAF11F9366C}" presName="text_5" presStyleLbl="node1" presStyleIdx="4" presStyleCnt="5" custScaleX="85559" custLinFactNeighborX="2837" custLinFactNeighborY="1904">
        <dgm:presLayoutVars>
          <dgm:bulletEnabled val="1"/>
        </dgm:presLayoutVars>
      </dgm:prSet>
      <dgm:spPr/>
    </dgm:pt>
    <dgm:pt modelId="{0F37E6EE-0220-4BBF-9711-CDA992FAF5BA}" type="pres">
      <dgm:prSet presAssocID="{5093C19F-59EA-4114-BDFB-8BAF11F9366C}" presName="accent_5" presStyleCnt="0"/>
      <dgm:spPr/>
    </dgm:pt>
    <dgm:pt modelId="{60B18492-CB57-487A-A2E8-91F9713F9051}" type="pres">
      <dgm:prSet presAssocID="{5093C19F-59EA-4114-BDFB-8BAF11F9366C}" presName="accentRepeatNode" presStyleLbl="solidFgAcc1" presStyleIdx="4" presStyleCnt="5" custScaleX="184474" custScaleY="172136"/>
      <dgm:spPr>
        <a:blipFill rotWithShape="0">
          <a:blip xmlns:r="http://schemas.openxmlformats.org/officeDocument/2006/relationships" r:embed="rId5"/>
          <a:srcRect/>
          <a:stretch>
            <a:fillRect l="-8000" r="-8000"/>
          </a:stretch>
        </a:blipFill>
      </dgm:spPr>
    </dgm:pt>
  </dgm:ptLst>
  <dgm:cxnLst>
    <dgm:cxn modelId="{CF94CD0C-72CC-4B9A-ACE8-502DC500D887}" type="presOf" srcId="{0B9147E8-DC32-4A40-B415-CF6BA44926E7}" destId="{3C2592CE-2668-4093-81CB-3264552816E1}" srcOrd="0" destOrd="0" presId="urn:microsoft.com/office/officeart/2008/layout/VerticalCurvedList"/>
    <dgm:cxn modelId="{9CC74D16-F3C2-45B0-8BA0-FCDCEE5E7C10}" srcId="{7DD430E2-D406-48C7-98D4-E0178139F757}" destId="{5093C19F-59EA-4114-BDFB-8BAF11F9366C}" srcOrd="4" destOrd="0" parTransId="{3A681996-4C38-44E5-87F7-6EE10DC46D37}" sibTransId="{BAE55AAF-7D5F-4B67-B33C-BE41505DDD1B}"/>
    <dgm:cxn modelId="{9EF58C28-C220-4769-938D-93844E21693D}" type="presOf" srcId="{5093C19F-59EA-4114-BDFB-8BAF11F9366C}" destId="{823F8BE9-FFD5-4D97-98B4-B382E2811CB1}" srcOrd="0" destOrd="0" presId="urn:microsoft.com/office/officeart/2008/layout/VerticalCurvedList"/>
    <dgm:cxn modelId="{C85E0E3D-7602-4449-928B-8997E8DB1E86}" type="presOf" srcId="{AD6A2581-8EC4-462A-A9E6-A8CEC118D8B2}" destId="{09EDBF54-1592-4745-89AF-0A97E245433E}" srcOrd="0" destOrd="0" presId="urn:microsoft.com/office/officeart/2008/layout/VerticalCurvedList"/>
    <dgm:cxn modelId="{541A3577-7B59-4DBF-8CE9-4975403801A0}" srcId="{7DD430E2-D406-48C7-98D4-E0178139F757}" destId="{24002879-4DF5-4E2D-A720-52D277DEA106}" srcOrd="0" destOrd="0" parTransId="{92FD6A73-8151-45A7-BE8E-9A87D2BB2B51}" sibTransId="{AD6A2581-8EC4-462A-A9E6-A8CEC118D8B2}"/>
    <dgm:cxn modelId="{31183E8E-9EC6-4511-A994-AD25B1E43B8B}" srcId="{7DD430E2-D406-48C7-98D4-E0178139F757}" destId="{0B9147E8-DC32-4A40-B415-CF6BA44926E7}" srcOrd="3" destOrd="0" parTransId="{4DCACE15-A54A-471D-BF70-A00203E17BC0}" sibTransId="{ADF38D30-E6F9-4549-9CB0-833E3569297E}"/>
    <dgm:cxn modelId="{703970C7-36C1-45E0-9AF0-47CD60F92B6A}" type="presOf" srcId="{24002879-4DF5-4E2D-A720-52D277DEA106}" destId="{9F4540FF-5FE1-4C11-8564-B7BE332BD9A3}" srcOrd="0" destOrd="0" presId="urn:microsoft.com/office/officeart/2008/layout/VerticalCurvedList"/>
    <dgm:cxn modelId="{5CE3F0C9-7181-4B55-A0A3-B439B1421529}" type="presOf" srcId="{F54667F8-02F2-4A8B-B797-86D7E72A4E7B}" destId="{73A87310-3F5E-46C0-8FD9-311E9FD31358}" srcOrd="0" destOrd="0" presId="urn:microsoft.com/office/officeart/2008/layout/VerticalCurvedList"/>
    <dgm:cxn modelId="{F8657CCF-766C-4375-93F8-D344A2C7CE31}" type="presOf" srcId="{5C191F29-06FC-4A67-93A8-4DB8038B4C7F}" destId="{9BFD4B16-0228-431A-9F87-CEA8DA987A24}" srcOrd="0" destOrd="0" presId="urn:microsoft.com/office/officeart/2008/layout/VerticalCurvedList"/>
    <dgm:cxn modelId="{6BA060DE-2445-47EB-A804-8BF076184007}" srcId="{7DD430E2-D406-48C7-98D4-E0178139F757}" destId="{5C191F29-06FC-4A67-93A8-4DB8038B4C7F}" srcOrd="2" destOrd="0" parTransId="{2095BC87-FDCC-4808-91FF-6E91F74F0ECB}" sibTransId="{E422B74E-C102-4034-8B95-8DE7B63A9FFB}"/>
    <dgm:cxn modelId="{54BDAFF6-98F0-41E2-86ED-6F642020B614}" type="presOf" srcId="{7DD430E2-D406-48C7-98D4-E0178139F757}" destId="{5D23E01B-CC64-49A9-8FAE-568231589FAE}" srcOrd="0" destOrd="0" presId="urn:microsoft.com/office/officeart/2008/layout/VerticalCurvedList"/>
    <dgm:cxn modelId="{CE2945F7-868D-4F65-ABF7-08D4A8F2C2AD}" srcId="{7DD430E2-D406-48C7-98D4-E0178139F757}" destId="{F54667F8-02F2-4A8B-B797-86D7E72A4E7B}" srcOrd="1" destOrd="0" parTransId="{80ADB5E7-C79F-458E-B35C-1A3FD52B70BE}" sibTransId="{581B0CC9-15C8-4330-9DA8-481AEC327036}"/>
    <dgm:cxn modelId="{421A6F82-4504-409C-9981-5FF9B80F9E83}" type="presParOf" srcId="{5D23E01B-CC64-49A9-8FAE-568231589FAE}" destId="{7DDD521A-311A-4B77-858B-A0CAA2DEC088}" srcOrd="0" destOrd="0" presId="urn:microsoft.com/office/officeart/2008/layout/VerticalCurvedList"/>
    <dgm:cxn modelId="{93266B5E-EBB7-48CC-A94B-3D26AAD2BC59}" type="presParOf" srcId="{7DDD521A-311A-4B77-858B-A0CAA2DEC088}" destId="{23098A65-87DC-42A2-BEBF-1387CCEB00D0}" srcOrd="0" destOrd="0" presId="urn:microsoft.com/office/officeart/2008/layout/VerticalCurvedList"/>
    <dgm:cxn modelId="{A0F0CC8B-5B56-410F-B4F7-EC756FCDFD04}" type="presParOf" srcId="{23098A65-87DC-42A2-BEBF-1387CCEB00D0}" destId="{0ABC7DC4-FF38-4651-ADFE-A703BD8970B3}" srcOrd="0" destOrd="0" presId="urn:microsoft.com/office/officeart/2008/layout/VerticalCurvedList"/>
    <dgm:cxn modelId="{6B45958C-74A3-4124-A8C4-438EF4D02F6A}" type="presParOf" srcId="{23098A65-87DC-42A2-BEBF-1387CCEB00D0}" destId="{09EDBF54-1592-4745-89AF-0A97E245433E}" srcOrd="1" destOrd="0" presId="urn:microsoft.com/office/officeart/2008/layout/VerticalCurvedList"/>
    <dgm:cxn modelId="{196D02A2-846B-4447-9033-26E35813FEE7}" type="presParOf" srcId="{23098A65-87DC-42A2-BEBF-1387CCEB00D0}" destId="{3540EC97-F5C8-4F5D-95CC-1397B42C3A51}" srcOrd="2" destOrd="0" presId="urn:microsoft.com/office/officeart/2008/layout/VerticalCurvedList"/>
    <dgm:cxn modelId="{7ECA84A6-4920-4A34-A339-81AAFC038E63}" type="presParOf" srcId="{23098A65-87DC-42A2-BEBF-1387CCEB00D0}" destId="{3DDC213E-DEE4-44C6-96E3-F8DD5DED04A1}" srcOrd="3" destOrd="0" presId="urn:microsoft.com/office/officeart/2008/layout/VerticalCurvedList"/>
    <dgm:cxn modelId="{9A0F08BA-D9C3-439C-AB42-AD73E3200596}" type="presParOf" srcId="{7DDD521A-311A-4B77-858B-A0CAA2DEC088}" destId="{9F4540FF-5FE1-4C11-8564-B7BE332BD9A3}" srcOrd="1" destOrd="0" presId="urn:microsoft.com/office/officeart/2008/layout/VerticalCurvedList"/>
    <dgm:cxn modelId="{B5D57E39-92BE-4B5F-9035-0B605BEBFBFC}" type="presParOf" srcId="{7DDD521A-311A-4B77-858B-A0CAA2DEC088}" destId="{DE7AA6F4-D10F-4FA0-AC76-B9385743EBA1}" srcOrd="2" destOrd="0" presId="urn:microsoft.com/office/officeart/2008/layout/VerticalCurvedList"/>
    <dgm:cxn modelId="{237747B6-3616-4AE4-AE48-6B00B95EFC82}" type="presParOf" srcId="{DE7AA6F4-D10F-4FA0-AC76-B9385743EBA1}" destId="{7B001F56-4593-47AC-8D69-4121A5BF9E65}" srcOrd="0" destOrd="0" presId="urn:microsoft.com/office/officeart/2008/layout/VerticalCurvedList"/>
    <dgm:cxn modelId="{F539A544-C307-4815-B994-0B0C8011F773}" type="presParOf" srcId="{7DDD521A-311A-4B77-858B-A0CAA2DEC088}" destId="{73A87310-3F5E-46C0-8FD9-311E9FD31358}" srcOrd="3" destOrd="0" presId="urn:microsoft.com/office/officeart/2008/layout/VerticalCurvedList"/>
    <dgm:cxn modelId="{40EEA863-C017-41F4-876D-B05B3E4B50F1}" type="presParOf" srcId="{7DDD521A-311A-4B77-858B-A0CAA2DEC088}" destId="{D356EEB8-3CA8-456A-A863-2A0732EED26D}" srcOrd="4" destOrd="0" presId="urn:microsoft.com/office/officeart/2008/layout/VerticalCurvedList"/>
    <dgm:cxn modelId="{450A7F48-348C-485E-9193-7EC3768718F9}" type="presParOf" srcId="{D356EEB8-3CA8-456A-A863-2A0732EED26D}" destId="{D3653399-1B5A-49FA-B20E-FB3834C42241}" srcOrd="0" destOrd="0" presId="urn:microsoft.com/office/officeart/2008/layout/VerticalCurvedList"/>
    <dgm:cxn modelId="{5D3F5A86-88A3-4704-BECA-DA231E6FBB06}" type="presParOf" srcId="{7DDD521A-311A-4B77-858B-A0CAA2DEC088}" destId="{9BFD4B16-0228-431A-9F87-CEA8DA987A24}" srcOrd="5" destOrd="0" presId="urn:microsoft.com/office/officeart/2008/layout/VerticalCurvedList"/>
    <dgm:cxn modelId="{090841F9-B720-4D15-BACD-D59BCBBFAD98}" type="presParOf" srcId="{7DDD521A-311A-4B77-858B-A0CAA2DEC088}" destId="{8F06821C-597F-413D-90D4-BB388B393529}" srcOrd="6" destOrd="0" presId="urn:microsoft.com/office/officeart/2008/layout/VerticalCurvedList"/>
    <dgm:cxn modelId="{85F6993C-1400-4F98-9156-01847705CC4F}" type="presParOf" srcId="{8F06821C-597F-413D-90D4-BB388B393529}" destId="{6C54A2D4-0490-4955-8B51-5DD29734E60C}" srcOrd="0" destOrd="0" presId="urn:microsoft.com/office/officeart/2008/layout/VerticalCurvedList"/>
    <dgm:cxn modelId="{403AFA59-C50F-4A17-B873-582A1093DE87}" type="presParOf" srcId="{7DDD521A-311A-4B77-858B-A0CAA2DEC088}" destId="{3C2592CE-2668-4093-81CB-3264552816E1}" srcOrd="7" destOrd="0" presId="urn:microsoft.com/office/officeart/2008/layout/VerticalCurvedList"/>
    <dgm:cxn modelId="{8C0648F6-9B21-4E18-9E0B-CB6FA7765E77}" type="presParOf" srcId="{7DDD521A-311A-4B77-858B-A0CAA2DEC088}" destId="{4C390DBA-CA9C-4578-BB4F-4DEA919B6FAA}" srcOrd="8" destOrd="0" presId="urn:microsoft.com/office/officeart/2008/layout/VerticalCurvedList"/>
    <dgm:cxn modelId="{8DFAFE48-16AB-4316-B7AE-EC0641B2891A}" type="presParOf" srcId="{4C390DBA-CA9C-4578-BB4F-4DEA919B6FAA}" destId="{5B4D0F34-51E0-4AB9-851D-EFF58951E257}" srcOrd="0" destOrd="0" presId="urn:microsoft.com/office/officeart/2008/layout/VerticalCurvedList"/>
    <dgm:cxn modelId="{CC1076EF-8735-40B9-902E-601DC1DB9D4A}" type="presParOf" srcId="{7DDD521A-311A-4B77-858B-A0CAA2DEC088}" destId="{823F8BE9-FFD5-4D97-98B4-B382E2811CB1}" srcOrd="9" destOrd="0" presId="urn:microsoft.com/office/officeart/2008/layout/VerticalCurvedList"/>
    <dgm:cxn modelId="{19636C1D-864D-4674-88B7-94BCA51A5CF3}" type="presParOf" srcId="{7DDD521A-311A-4B77-858B-A0CAA2DEC088}" destId="{0F37E6EE-0220-4BBF-9711-CDA992FAF5BA}" srcOrd="10" destOrd="0" presId="urn:microsoft.com/office/officeart/2008/layout/VerticalCurvedList"/>
    <dgm:cxn modelId="{0C3B567D-1DFC-4F18-9479-53D788576F0C}" type="presParOf" srcId="{0F37E6EE-0220-4BBF-9711-CDA992FAF5BA}" destId="{60B18492-CB57-487A-A2E8-91F9713F90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07C4B-8F5E-4D3D-9A48-E2D8E9D49183}">
      <dsp:nvSpPr>
        <dsp:cNvPr id="0" name=""/>
        <dsp:cNvSpPr/>
      </dsp:nvSpPr>
      <dsp:spPr>
        <a:xfrm>
          <a:off x="3573030" y="3567501"/>
          <a:ext cx="2476239" cy="24762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>
              <a:latin typeface="NikoshBAN" panose="02000000000000000000" pitchFamily="2" charset="0"/>
              <a:cs typeface="NikoshBAN" panose="02000000000000000000" pitchFamily="2" charset="0"/>
            </a:rPr>
            <a:t>বাঁশের </a:t>
          </a:r>
          <a:r>
            <a:rPr lang="en-US" sz="5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endParaRPr lang="en-US" sz="5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35667" y="3930138"/>
        <a:ext cx="1750965" cy="1750965"/>
      </dsp:txXfrm>
    </dsp:sp>
    <dsp:sp modelId="{C1E08C6D-5F6A-4E5D-B503-ED8C3AE25355}">
      <dsp:nvSpPr>
        <dsp:cNvPr id="0" name=""/>
        <dsp:cNvSpPr/>
      </dsp:nvSpPr>
      <dsp:spPr>
        <a:xfrm rot="10800000">
          <a:off x="1176950" y="4452756"/>
          <a:ext cx="2264296" cy="705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397BA-A323-4B89-AE7A-141F0A26C166}">
      <dsp:nvSpPr>
        <dsp:cNvPr id="0" name=""/>
        <dsp:cNvSpPr/>
      </dsp:nvSpPr>
      <dsp:spPr>
        <a:xfrm>
          <a:off x="736" y="3864649"/>
          <a:ext cx="2352427" cy="18819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13000" r="-13000"/>
          </a:stretch>
        </a:blip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5856" y="3919769"/>
        <a:ext cx="2242187" cy="1771701"/>
      </dsp:txXfrm>
    </dsp:sp>
    <dsp:sp modelId="{3AC9291B-58B7-4C1E-BED6-03EA72808B26}">
      <dsp:nvSpPr>
        <dsp:cNvPr id="0" name=""/>
        <dsp:cNvSpPr/>
      </dsp:nvSpPr>
      <dsp:spPr>
        <a:xfrm rot="13426258">
          <a:off x="1522055" y="2572156"/>
          <a:ext cx="2652065" cy="705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8291"/>
            <a:satOff val="144"/>
            <a:lumOff val="14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1016E-1746-461D-B282-B255CA5555EE}">
      <dsp:nvSpPr>
        <dsp:cNvPr id="0" name=""/>
        <dsp:cNvSpPr/>
      </dsp:nvSpPr>
      <dsp:spPr>
        <a:xfrm>
          <a:off x="714331" y="1066730"/>
          <a:ext cx="2352427" cy="18819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769451" y="1121850"/>
        <a:ext cx="2242187" cy="1771701"/>
      </dsp:txXfrm>
    </dsp:sp>
    <dsp:sp modelId="{AF1EE4DB-C048-40DB-B19F-63528F0FC2BA}">
      <dsp:nvSpPr>
        <dsp:cNvPr id="0" name=""/>
        <dsp:cNvSpPr/>
      </dsp:nvSpPr>
      <dsp:spPr>
        <a:xfrm rot="16200000">
          <a:off x="3679002" y="1950704"/>
          <a:ext cx="2264296" cy="705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45193-2588-4CFB-8AF6-1128104B0857}">
      <dsp:nvSpPr>
        <dsp:cNvPr id="0" name=""/>
        <dsp:cNvSpPr/>
      </dsp:nvSpPr>
      <dsp:spPr>
        <a:xfrm>
          <a:off x="3634936" y="230449"/>
          <a:ext cx="2352427" cy="18819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3690056" y="285569"/>
        <a:ext cx="2242187" cy="1771701"/>
      </dsp:txXfrm>
    </dsp:sp>
    <dsp:sp modelId="{27BD8944-165A-41C1-93C7-BC5DBAD8756B}">
      <dsp:nvSpPr>
        <dsp:cNvPr id="0" name=""/>
        <dsp:cNvSpPr/>
      </dsp:nvSpPr>
      <dsp:spPr>
        <a:xfrm rot="18978494">
          <a:off x="5478609" y="2686214"/>
          <a:ext cx="2363307" cy="705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744874"/>
            <a:satOff val="432"/>
            <a:lumOff val="42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C32EE-4450-46BA-B8D4-5C725A32CBA2}">
      <dsp:nvSpPr>
        <dsp:cNvPr id="0" name=""/>
        <dsp:cNvSpPr/>
      </dsp:nvSpPr>
      <dsp:spPr>
        <a:xfrm>
          <a:off x="6338464" y="1281847"/>
          <a:ext cx="2352427" cy="18819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rcRect/>
          <a:stretch>
            <a:fillRect l="-18000" r="-18000"/>
          </a:stretch>
        </a:blip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393584" y="1336967"/>
        <a:ext cx="2242187" cy="1771701"/>
      </dsp:txXfrm>
    </dsp:sp>
    <dsp:sp modelId="{456CBD2A-8721-419D-809B-0BF60D9183CC}">
      <dsp:nvSpPr>
        <dsp:cNvPr id="0" name=""/>
        <dsp:cNvSpPr/>
      </dsp:nvSpPr>
      <dsp:spPr>
        <a:xfrm>
          <a:off x="6181054" y="4452756"/>
          <a:ext cx="2264296" cy="705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4E907-9B22-4C45-B9DB-C4D1E96F6999}">
      <dsp:nvSpPr>
        <dsp:cNvPr id="0" name=""/>
        <dsp:cNvSpPr/>
      </dsp:nvSpPr>
      <dsp:spPr>
        <a:xfrm>
          <a:off x="7269137" y="3864649"/>
          <a:ext cx="2352427" cy="18819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rcRect/>
          <a:stretch>
            <a:fillRect l="-17000" r="-17000"/>
          </a:stretch>
        </a:blipFill>
        <a:ln w="285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7324257" y="3919769"/>
        <a:ext cx="2242187" cy="1771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DBF54-1592-4745-89AF-0A97E245433E}">
      <dsp:nvSpPr>
        <dsp:cNvPr id="0" name=""/>
        <dsp:cNvSpPr/>
      </dsp:nvSpPr>
      <dsp:spPr>
        <a:xfrm>
          <a:off x="-6220630" y="-1021650"/>
          <a:ext cx="7951731" cy="7951731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540FF-5FE1-4C11-8564-B7BE332BD9A3}">
      <dsp:nvSpPr>
        <dsp:cNvPr id="0" name=""/>
        <dsp:cNvSpPr/>
      </dsp:nvSpPr>
      <dsp:spPr>
        <a:xfrm>
          <a:off x="1873607" y="326959"/>
          <a:ext cx="5916195" cy="738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41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বাড়ি-ঘর</a:t>
          </a:r>
          <a:r>
            <a:rPr lang="en-US" sz="2400" b="1" kern="12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নিমা</a:t>
          </a:r>
          <a:r>
            <a:rPr lang="en-US" sz="2400" b="1" kern="1200" dirty="0" err="1">
              <a:ln/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sz="2400" b="1" kern="1200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ণে</a:t>
          </a:r>
          <a:r>
            <a:rPr lang="en-US" sz="2400" b="1" kern="12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বাঁশ</a:t>
          </a:r>
          <a:r>
            <a:rPr lang="en-US" sz="2400" b="1" kern="12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2400" b="1" kern="12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b="1" kern="12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b="1" kern="12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873607" y="326959"/>
        <a:ext cx="5916195" cy="738790"/>
      </dsp:txXfrm>
    </dsp:sp>
    <dsp:sp modelId="{7B001F56-4593-47AC-8D69-4121A5BF9E65}">
      <dsp:nvSpPr>
        <dsp:cNvPr id="0" name=""/>
        <dsp:cNvSpPr/>
      </dsp:nvSpPr>
      <dsp:spPr>
        <a:xfrm>
          <a:off x="163637" y="-56273"/>
          <a:ext cx="1703594" cy="158965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8000" r="-8000"/>
          </a:stretch>
        </a:blip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87310-3F5E-46C0-8FD9-311E9FD31358}">
      <dsp:nvSpPr>
        <dsp:cNvPr id="0" name=""/>
        <dsp:cNvSpPr/>
      </dsp:nvSpPr>
      <dsp:spPr>
        <a:xfrm>
          <a:off x="2436334" y="1476989"/>
          <a:ext cx="6867598" cy="738790"/>
        </a:xfrm>
        <a:prstGeom prst="rect">
          <a:avLst/>
        </a:prstGeom>
        <a:solidFill>
          <a:schemeClr val="accent2">
            <a:hueOff val="840789"/>
            <a:satOff val="-893"/>
            <a:lumOff val="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41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মুল্লি,মরাল,তল্লা বাঁশ দিয়ে আসবাবপত্র তৈরি করা হয়।ম</a:t>
          </a:r>
          <a:endParaRPr lang="en-US" sz="2400" b="1" kern="1200" dirty="0">
            <a:ln/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36334" y="1476989"/>
        <a:ext cx="6867598" cy="738790"/>
      </dsp:txXfrm>
    </dsp:sp>
    <dsp:sp modelId="{D3653399-1B5A-49FA-B20E-FB3834C42241}">
      <dsp:nvSpPr>
        <dsp:cNvPr id="0" name=""/>
        <dsp:cNvSpPr/>
      </dsp:nvSpPr>
      <dsp:spPr>
        <a:xfrm>
          <a:off x="693033" y="1051557"/>
          <a:ext cx="1703594" cy="1589654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8000" r="-8000"/>
          </a:stretch>
        </a:blipFill>
        <a:ln w="15875" cap="rnd" cmpd="sng" algn="ctr">
          <a:solidFill>
            <a:schemeClr val="accent2">
              <a:hueOff val="840789"/>
              <a:satOff val="-893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D4B16-0228-431A-9F87-CEA8DA987A24}">
      <dsp:nvSpPr>
        <dsp:cNvPr id="0" name=""/>
        <dsp:cNvSpPr/>
      </dsp:nvSpPr>
      <dsp:spPr>
        <a:xfrm>
          <a:off x="2562914" y="2584820"/>
          <a:ext cx="6861285" cy="738790"/>
        </a:xfrm>
        <a:prstGeom prst="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41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মরাল, তল্লা ও সুক্ষ্ণ বাঁশ দিয়ে সজ্জিতকরণ করা হয়।</a:t>
          </a:r>
          <a:endParaRPr lang="en-US" sz="2400" b="1" kern="1200" dirty="0">
            <a:ln/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2914" y="2584820"/>
        <a:ext cx="6861285" cy="738790"/>
      </dsp:txXfrm>
    </dsp:sp>
    <dsp:sp modelId="{6C54A2D4-0490-4955-8B51-5DD29734E60C}">
      <dsp:nvSpPr>
        <dsp:cNvPr id="0" name=""/>
        <dsp:cNvSpPr/>
      </dsp:nvSpPr>
      <dsp:spPr>
        <a:xfrm>
          <a:off x="855515" y="2159388"/>
          <a:ext cx="1703594" cy="1589654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8000" r="-8000"/>
          </a:stretch>
        </a:blipFill>
        <a:ln w="15875" cap="rnd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592CE-2668-4093-81CB-3264552816E1}">
      <dsp:nvSpPr>
        <dsp:cNvPr id="0" name=""/>
        <dsp:cNvSpPr/>
      </dsp:nvSpPr>
      <dsp:spPr>
        <a:xfrm>
          <a:off x="2248249" y="3692651"/>
          <a:ext cx="7317780" cy="738790"/>
        </a:xfrm>
        <a:prstGeom prst="rect">
          <a:avLst/>
        </a:prstGeom>
        <a:solidFill>
          <a:schemeClr val="accent2">
            <a:hueOff val="2522366"/>
            <a:satOff val="-2679"/>
            <a:lumOff val="205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41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বরাক বাঁশ দিয়ে লাঙল, জোয়াল, কোদাল, মই, আচড়া তৈরি করা হয়।</a:t>
          </a:r>
          <a:endParaRPr lang="en-US" sz="2400" b="1" kern="1200" dirty="0">
            <a:ln/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48249" y="3692651"/>
        <a:ext cx="7317780" cy="738790"/>
      </dsp:txXfrm>
    </dsp:sp>
    <dsp:sp modelId="{5B4D0F34-51E0-4AB9-851D-EFF58951E257}">
      <dsp:nvSpPr>
        <dsp:cNvPr id="0" name=""/>
        <dsp:cNvSpPr/>
      </dsp:nvSpPr>
      <dsp:spPr>
        <a:xfrm>
          <a:off x="693033" y="3267218"/>
          <a:ext cx="1703594" cy="1589654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15000" r="-15000"/>
          </a:stretch>
        </a:blipFill>
        <a:ln w="15875" cap="rnd" cmpd="sng" algn="ctr">
          <a:solidFill>
            <a:schemeClr val="accent2">
              <a:hueOff val="2522366"/>
              <a:satOff val="-2679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F8BE9-FFD5-4D97-98B4-B382E2811CB1}">
      <dsp:nvSpPr>
        <dsp:cNvPr id="0" name=""/>
        <dsp:cNvSpPr/>
      </dsp:nvSpPr>
      <dsp:spPr>
        <a:xfrm>
          <a:off x="1913242" y="4814548"/>
          <a:ext cx="7637627" cy="738790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41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বরাক বাঁশ দিয়ে রিকশা, নৌকা, গরু ও ঘোড়ার গাড়ি তৈরি করা হয়।</a:t>
          </a:r>
          <a:endParaRPr lang="en-US" sz="2400" b="1" kern="1200" dirty="0">
            <a:ln/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13242" y="4814548"/>
        <a:ext cx="7637627" cy="738790"/>
      </dsp:txXfrm>
    </dsp:sp>
    <dsp:sp modelId="{60B18492-CB57-487A-A2E8-91F9713F9051}">
      <dsp:nvSpPr>
        <dsp:cNvPr id="0" name=""/>
        <dsp:cNvSpPr/>
      </dsp:nvSpPr>
      <dsp:spPr>
        <a:xfrm>
          <a:off x="163637" y="4375049"/>
          <a:ext cx="1703594" cy="1589654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l="-8000" r="-8000"/>
          </a:stretch>
        </a:blipFill>
        <a:ln w="15875" cap="rnd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973612" cy="73152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321" y="1932654"/>
            <a:ext cx="6370639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6321" y="3838216"/>
            <a:ext cx="6370639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78501" y="5391575"/>
            <a:ext cx="807931" cy="298027"/>
          </a:xfrm>
        </p:spPr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6321" y="5391575"/>
            <a:ext cx="4877832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0781" y="5391575"/>
            <a:ext cx="496180" cy="298027"/>
          </a:xfrm>
        </p:spPr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23790" y="3702751"/>
            <a:ext cx="61357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24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9" y="5136442"/>
            <a:ext cx="8158481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1512" y="1101796"/>
            <a:ext cx="8509778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2239" y="5740963"/>
            <a:ext cx="8158481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9" y="967331"/>
            <a:ext cx="8158481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38" y="4560710"/>
            <a:ext cx="8158483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34159" y="4416212"/>
            <a:ext cx="79277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200" y="1047607"/>
            <a:ext cx="7680300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20240" y="3576320"/>
            <a:ext cx="707135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35" y="4632961"/>
            <a:ext cx="8158486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9963" y="965720"/>
            <a:ext cx="548783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60204" y="3016395"/>
            <a:ext cx="548783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34159" y="4416212"/>
            <a:ext cx="7914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1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43" y="3529153"/>
            <a:ext cx="8158474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42" y="5095873"/>
            <a:ext cx="8158476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4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299" y="1047607"/>
            <a:ext cx="7590202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412242" y="3881933"/>
            <a:ext cx="8158476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38" y="4831645"/>
            <a:ext cx="8158483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3673" y="956688"/>
            <a:ext cx="548783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79756" y="2781577"/>
            <a:ext cx="548783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34159" y="3657600"/>
            <a:ext cx="7914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7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8" y="1047607"/>
            <a:ext cx="8158481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412242" y="3803904"/>
            <a:ext cx="8158476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39" y="4768427"/>
            <a:ext cx="8158481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34164" y="3657600"/>
            <a:ext cx="79277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665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2238" y="2656144"/>
            <a:ext cx="8158483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34159" y="2511648"/>
            <a:ext cx="792770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59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8000" y="967332"/>
            <a:ext cx="1942716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2241" y="967332"/>
            <a:ext cx="5898611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494614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5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34158" y="2513344"/>
            <a:ext cx="7914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4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158" y="1750841"/>
            <a:ext cx="7914641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158" y="3983850"/>
            <a:ext cx="7914641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34160" y="3839351"/>
            <a:ext cx="791464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91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534158" y="2513344"/>
            <a:ext cx="7914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9" y="976360"/>
            <a:ext cx="8158481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2239" y="2652979"/>
            <a:ext cx="4005072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4182" y="2652979"/>
            <a:ext cx="4005072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3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42" y="2835769"/>
            <a:ext cx="4005072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2242" y="3459480"/>
            <a:ext cx="4005072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0198" y="2835769"/>
            <a:ext cx="4005072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0198" y="3459480"/>
            <a:ext cx="4005072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534159" y="2511648"/>
            <a:ext cx="7914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6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9" y="976360"/>
            <a:ext cx="8158482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34159" y="2511648"/>
            <a:ext cx="7914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7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4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8" y="1481103"/>
            <a:ext cx="304415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075" y="1047608"/>
            <a:ext cx="4626647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2238" y="3233136"/>
            <a:ext cx="304415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34159" y="3106702"/>
            <a:ext cx="28003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2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8" y="2009421"/>
            <a:ext cx="435864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683" y="1101795"/>
            <a:ext cx="3515356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2239" y="3472461"/>
            <a:ext cx="435864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7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982960" cy="73152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2239" y="976360"/>
            <a:ext cx="8158481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38" y="2656145"/>
            <a:ext cx="8158483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8004" y="6357902"/>
            <a:ext cx="1377940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5D0FE3-DD62-47F7-A9FD-83BF511EEAC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2239" y="6357902"/>
            <a:ext cx="6125600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6109" y="6357902"/>
            <a:ext cx="474612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1B81EA-C9B9-49CA-B4B7-51E648BCB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eg"/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11" Type="http://schemas.openxmlformats.org/officeDocument/2006/relationships/image" Target="../media/image28.jpeg"/><Relationship Id="rId5" Type="http://schemas.openxmlformats.org/officeDocument/2006/relationships/image" Target="../media/image8.jpg"/><Relationship Id="rId10" Type="http://schemas.openxmlformats.org/officeDocument/2006/relationships/image" Target="../media/image27.jpeg"/><Relationship Id="rId4" Type="http://schemas.openxmlformats.org/officeDocument/2006/relationships/image" Target="../media/image22.jp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815C53-39D2-4DB8-BFEF-CB616A1588E4}"/>
              </a:ext>
            </a:extLst>
          </p:cNvPr>
          <p:cNvSpPr txBox="1"/>
          <p:nvPr/>
        </p:nvSpPr>
        <p:spPr>
          <a:xfrm>
            <a:off x="1173123" y="1246724"/>
            <a:ext cx="8688329" cy="514000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B654B-9566-4599-A5D5-0F641E8A5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34" y="2965320"/>
            <a:ext cx="3839132" cy="282180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0A6F9697-0F87-47BB-B902-45B515BEAF99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B2B7EA-A13B-4335-A6B0-35C44D1CF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5" y="1195754"/>
            <a:ext cx="2290717" cy="204482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EEF4A5E0-A995-4C45-8E92-A22F38C04C7C}"/>
              </a:ext>
            </a:extLst>
          </p:cNvPr>
          <p:cNvSpPr/>
          <p:nvPr/>
        </p:nvSpPr>
        <p:spPr>
          <a:xfrm>
            <a:off x="3038622" y="1384561"/>
            <a:ext cx="7312884" cy="1667207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BD2B4-FAC8-4AD5-8A35-699F4AC52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13" y="4250657"/>
            <a:ext cx="2590824" cy="204482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67CAD43-0646-4FC9-A4DC-486F57CE09BE}"/>
              </a:ext>
            </a:extLst>
          </p:cNvPr>
          <p:cNvSpPr/>
          <p:nvPr/>
        </p:nvSpPr>
        <p:spPr>
          <a:xfrm flipH="1">
            <a:off x="747903" y="4116827"/>
            <a:ext cx="6300009" cy="1813812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আসবাবপত্রঃ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চেয়ার,টেবিল,সোফা,খাট,আলমারি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00E6C1-3790-45CF-8891-A2C92479A6CE}"/>
              </a:ext>
            </a:extLst>
          </p:cNvPr>
          <p:cNvSpPr/>
          <p:nvPr/>
        </p:nvSpPr>
        <p:spPr>
          <a:xfrm>
            <a:off x="3701560" y="335812"/>
            <a:ext cx="3782451" cy="64170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B103294-E877-4611-A770-78C4B8F273A4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08A3393-00E3-4D6D-BD99-49C7D211CF84}"/>
              </a:ext>
            </a:extLst>
          </p:cNvPr>
          <p:cNvSpPr/>
          <p:nvPr/>
        </p:nvSpPr>
        <p:spPr>
          <a:xfrm>
            <a:off x="3701560" y="335812"/>
            <a:ext cx="3782451" cy="64170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E43AD-4B5B-4876-B07D-B1D14BF6F7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 r="6239"/>
          <a:stretch/>
        </p:blipFill>
        <p:spPr>
          <a:xfrm>
            <a:off x="799876" y="1326172"/>
            <a:ext cx="2011312" cy="140662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7D488C8C-FD33-4BB4-B40B-F174A6E1C02F}"/>
              </a:ext>
            </a:extLst>
          </p:cNvPr>
          <p:cNvSpPr/>
          <p:nvPr/>
        </p:nvSpPr>
        <p:spPr>
          <a:xfrm>
            <a:off x="2867460" y="1163852"/>
            <a:ext cx="7411358" cy="161677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চ,স্টিম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B207DA8-B3E2-4866-A69E-83F94A6415BE}"/>
              </a:ext>
            </a:extLst>
          </p:cNvPr>
          <p:cNvSpPr/>
          <p:nvPr/>
        </p:nvSpPr>
        <p:spPr>
          <a:xfrm flipH="1">
            <a:off x="799875" y="2871296"/>
            <a:ext cx="7411359" cy="1688571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আচড়া,পেন্সিল,কাগজ,বিভিন্ন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4A8459-D496-4B0C-8F2F-9AE2C6FE8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13" y="2875481"/>
            <a:ext cx="1964006" cy="1962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46FE5B63-756E-4B6F-ADC9-A4481E47AC3D}"/>
              </a:ext>
            </a:extLst>
          </p:cNvPr>
          <p:cNvSpPr/>
          <p:nvPr/>
        </p:nvSpPr>
        <p:spPr>
          <a:xfrm>
            <a:off x="2761566" y="4727458"/>
            <a:ext cx="7411358" cy="1760371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্বালানি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88CDA-3D51-4433-83D0-324BBDDC1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2" y="4626570"/>
            <a:ext cx="1964006" cy="1962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721ED3E6-D525-48EB-B5C3-DD2A467A5558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4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452287-FCBB-4B10-B556-AD3749934CAC}"/>
              </a:ext>
            </a:extLst>
          </p:cNvPr>
          <p:cNvSpPr txBox="1"/>
          <p:nvPr/>
        </p:nvSpPr>
        <p:spPr>
          <a:xfrm>
            <a:off x="4549515" y="4962368"/>
            <a:ext cx="1527561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72EC2-3773-43DF-B8F6-E56F25FD9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90" y="2028589"/>
            <a:ext cx="2990821" cy="259964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ADD89-6F85-4790-A702-D785B61E2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51" y="2028589"/>
            <a:ext cx="3132896" cy="260903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6A0FDA-F4FE-45FC-8922-800FBAEE27AD}"/>
              </a:ext>
            </a:extLst>
          </p:cNvPr>
          <p:cNvSpPr txBox="1"/>
          <p:nvPr/>
        </p:nvSpPr>
        <p:spPr>
          <a:xfrm>
            <a:off x="8038587" y="4962367"/>
            <a:ext cx="1526426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C9F73-4F7F-44C7-81D4-D73EC1A4F1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9" y="2079482"/>
            <a:ext cx="3000280" cy="259964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8BC8CD-EB60-41AD-9674-B5E4C3099051}"/>
              </a:ext>
            </a:extLst>
          </p:cNvPr>
          <p:cNvSpPr txBox="1"/>
          <p:nvPr/>
        </p:nvSpPr>
        <p:spPr>
          <a:xfrm>
            <a:off x="1207975" y="4962369"/>
            <a:ext cx="1715759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B572A8-63BF-4778-A071-5D227D7C3C94}"/>
              </a:ext>
            </a:extLst>
          </p:cNvPr>
          <p:cNvSpPr/>
          <p:nvPr/>
        </p:nvSpPr>
        <p:spPr>
          <a:xfrm>
            <a:off x="3336062" y="616174"/>
            <a:ext cx="4601583" cy="6921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E67D90C-F33D-43DF-ADC8-9661EDAF5A40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EB731AA-DEBC-4075-B966-F0CEF7395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431691"/>
              </p:ext>
            </p:extLst>
          </p:nvPr>
        </p:nvGraphicFramePr>
        <p:xfrm>
          <a:off x="689317" y="407963"/>
          <a:ext cx="9622301" cy="627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Arrow: Left 12">
            <a:extLst>
              <a:ext uri="{FF2B5EF4-FFF2-40B4-BE49-F238E27FC236}">
                <a16:creationId xmlns:a16="http://schemas.microsoft.com/office/drawing/2014/main" id="{AD934C1A-4FBE-4556-B4DB-FBFF32ACA882}"/>
              </a:ext>
            </a:extLst>
          </p:cNvPr>
          <p:cNvSpPr/>
          <p:nvPr/>
        </p:nvSpPr>
        <p:spPr>
          <a:xfrm rot="13360126" flipV="1">
            <a:off x="3314247" y="3366743"/>
            <a:ext cx="1419009" cy="828514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3350BF90-2706-4AD1-8956-FE112FF4836D}"/>
              </a:ext>
            </a:extLst>
          </p:cNvPr>
          <p:cNvSpPr/>
          <p:nvPr/>
        </p:nvSpPr>
        <p:spPr>
          <a:xfrm flipH="1">
            <a:off x="3085200" y="4732897"/>
            <a:ext cx="1163910" cy="100979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C4953F2F-0A46-4803-B2EB-F83564CFC0C5}"/>
              </a:ext>
            </a:extLst>
          </p:cNvPr>
          <p:cNvSpPr/>
          <p:nvPr/>
        </p:nvSpPr>
        <p:spPr>
          <a:xfrm>
            <a:off x="6723691" y="4732897"/>
            <a:ext cx="1297394" cy="892497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350E045F-4D7E-4187-A876-EFA4A7509D6F}"/>
              </a:ext>
            </a:extLst>
          </p:cNvPr>
          <p:cNvSpPr/>
          <p:nvPr/>
        </p:nvSpPr>
        <p:spPr>
          <a:xfrm rot="18789277">
            <a:off x="6237219" y="3530617"/>
            <a:ext cx="1087744" cy="956692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0574DF50-1CD8-48C3-BBD8-5563C1CA3DB8}"/>
              </a:ext>
            </a:extLst>
          </p:cNvPr>
          <p:cNvSpPr/>
          <p:nvPr/>
        </p:nvSpPr>
        <p:spPr>
          <a:xfrm rot="5244608" flipH="1" flipV="1">
            <a:off x="4810039" y="2705600"/>
            <a:ext cx="1372788" cy="95984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সজ্জিতকরণ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D87B1BE-4B11-4960-B1DF-C74E70002FFE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6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9207C4B-8F5E-4D3D-9A48-E2D8E9D49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graphicEl>
                                              <a:dgm id="{79207C4B-8F5E-4D3D-9A48-E2D8E9D49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graphicEl>
                                              <a:dgm id="{79207C4B-8F5E-4D3D-9A48-E2D8E9D49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graphicEl>
                                              <a:dgm id="{79207C4B-8F5E-4D3D-9A48-E2D8E9D49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E08C6D-5F6A-4E5D-B503-ED8C3AE25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graphicEl>
                                              <a:dgm id="{C1E08C6D-5F6A-4E5D-B503-ED8C3AE25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graphicEl>
                                              <a:dgm id="{C1E08C6D-5F6A-4E5D-B503-ED8C3AE25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graphicEl>
                                              <a:dgm id="{C1E08C6D-5F6A-4E5D-B503-ED8C3AE25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A397BA-A323-4B89-AE7A-141F0A26C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graphicEl>
                                              <a:dgm id="{5DA397BA-A323-4B89-AE7A-141F0A26C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graphicEl>
                                              <a:dgm id="{5DA397BA-A323-4B89-AE7A-141F0A26C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graphicEl>
                                              <a:dgm id="{5DA397BA-A323-4B89-AE7A-141F0A26C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9291B-58B7-4C1E-BED6-03EA72808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graphicEl>
                                              <a:dgm id="{3AC9291B-58B7-4C1E-BED6-03EA72808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graphicEl>
                                              <a:dgm id="{3AC9291B-58B7-4C1E-BED6-03EA72808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graphicEl>
                                              <a:dgm id="{3AC9291B-58B7-4C1E-BED6-03EA72808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961016E-1746-461D-B282-B255CA55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graphicEl>
                                              <a:dgm id="{B961016E-1746-461D-B282-B255CA55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graphicEl>
                                              <a:dgm id="{B961016E-1746-461D-B282-B255CA55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graphicEl>
                                              <a:dgm id="{B961016E-1746-461D-B282-B255CA555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1EE4DB-C048-40DB-B19F-63528F0FC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graphicEl>
                                              <a:dgm id="{AF1EE4DB-C048-40DB-B19F-63528F0FC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graphicEl>
                                              <a:dgm id="{AF1EE4DB-C048-40DB-B19F-63528F0FC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>
                                            <p:graphicEl>
                                              <a:dgm id="{AF1EE4DB-C048-40DB-B19F-63528F0FC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0345193-2588-4CFB-8AF6-1128104B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graphicEl>
                                              <a:dgm id="{B0345193-2588-4CFB-8AF6-1128104B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graphicEl>
                                              <a:dgm id="{B0345193-2588-4CFB-8AF6-1128104B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graphicEl>
                                              <a:dgm id="{B0345193-2588-4CFB-8AF6-1128104B0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BD8944-165A-41C1-93C7-BC5DBAD87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graphicEl>
                                              <a:dgm id="{27BD8944-165A-41C1-93C7-BC5DBAD87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graphicEl>
                                              <a:dgm id="{27BD8944-165A-41C1-93C7-BC5DBAD87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graphicEl>
                                              <a:dgm id="{27BD8944-165A-41C1-93C7-BC5DBAD87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D2C32EE-4450-46BA-B8D4-5C725A32C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graphicEl>
                                              <a:dgm id="{5D2C32EE-4450-46BA-B8D4-5C725A32C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graphicEl>
                                              <a:dgm id="{5D2C32EE-4450-46BA-B8D4-5C725A32C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graphicEl>
                                              <a:dgm id="{5D2C32EE-4450-46BA-B8D4-5C725A32C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6CBD2A-8721-419D-809B-0BF60D918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graphicEl>
                                              <a:dgm id="{456CBD2A-8721-419D-809B-0BF60D918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graphicEl>
                                              <a:dgm id="{456CBD2A-8721-419D-809B-0BF60D918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>
                                            <p:graphicEl>
                                              <a:dgm id="{456CBD2A-8721-419D-809B-0BF60D918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24E907-9B22-4C45-B9DB-C4D1E96F6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>
                                            <p:graphicEl>
                                              <a:dgm id="{5624E907-9B22-4C45-B9DB-C4D1E96F6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graphicEl>
                                              <a:dgm id="{5624E907-9B22-4C45-B9DB-C4D1E96F6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>
                                            <p:graphicEl>
                                              <a:dgm id="{5624E907-9B22-4C45-B9DB-C4D1E96F6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  <p:bldP spid="13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11AC5E5-DD03-46B9-A4A4-C0CACFD83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383511"/>
              </p:ext>
            </p:extLst>
          </p:nvPr>
        </p:nvGraphicFramePr>
        <p:xfrm>
          <a:off x="703385" y="590843"/>
          <a:ext cx="9566030" cy="590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>
            <a:extLst>
              <a:ext uri="{FF2B5EF4-FFF2-40B4-BE49-F238E27FC236}">
                <a16:creationId xmlns:a16="http://schemas.microsoft.com/office/drawing/2014/main" id="{F2AE401E-31B9-4A89-AC3A-7E5ADCA54821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EDBF54-1592-4745-89AF-0A97E2454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09EDBF54-1592-4745-89AF-0A97E2454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09EDBF54-1592-4745-89AF-0A97E2454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graphicEl>
                                              <a:dgm id="{09EDBF54-1592-4745-89AF-0A97E2454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001F56-4593-47AC-8D69-4121A5BF9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7B001F56-4593-47AC-8D69-4121A5BF9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7B001F56-4593-47AC-8D69-4121A5BF9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dgm id="{7B001F56-4593-47AC-8D69-4121A5BF9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4540FF-5FE1-4C11-8564-B7BE332BD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graphicEl>
                                              <a:dgm id="{9F4540FF-5FE1-4C11-8564-B7BE332BD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graphicEl>
                                              <a:dgm id="{9F4540FF-5FE1-4C11-8564-B7BE332BD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9F4540FF-5FE1-4C11-8564-B7BE332BD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653399-1B5A-49FA-B20E-FB3834C42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D3653399-1B5A-49FA-B20E-FB3834C42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D3653399-1B5A-49FA-B20E-FB3834C42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D3653399-1B5A-49FA-B20E-FB3834C42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A87310-3F5E-46C0-8FD9-311E9FD31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73A87310-3F5E-46C0-8FD9-311E9FD31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73A87310-3F5E-46C0-8FD9-311E9FD31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73A87310-3F5E-46C0-8FD9-311E9FD31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54A2D4-0490-4955-8B51-5DD29734E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6C54A2D4-0490-4955-8B51-5DD29734E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6C54A2D4-0490-4955-8B51-5DD29734E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6C54A2D4-0490-4955-8B51-5DD29734E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FD4B16-0228-431A-9F87-CEA8DA987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9BFD4B16-0228-431A-9F87-CEA8DA987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graphicEl>
                                              <a:dgm id="{9BFD4B16-0228-431A-9F87-CEA8DA987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9BFD4B16-0228-431A-9F87-CEA8DA987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4D0F34-51E0-4AB9-851D-EFF58951E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5B4D0F34-51E0-4AB9-851D-EFF58951E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5B4D0F34-51E0-4AB9-851D-EFF58951E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5B4D0F34-51E0-4AB9-851D-EFF58951E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2592CE-2668-4093-81CB-326455281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graphicEl>
                                              <a:dgm id="{3C2592CE-2668-4093-81CB-326455281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graphicEl>
                                              <a:dgm id="{3C2592CE-2668-4093-81CB-326455281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3C2592CE-2668-4093-81CB-326455281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B18492-CB57-487A-A2E8-91F9713F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graphicEl>
                                              <a:dgm id="{60B18492-CB57-487A-A2E8-91F9713F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graphicEl>
                                              <a:dgm id="{60B18492-CB57-487A-A2E8-91F9713F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60B18492-CB57-487A-A2E8-91F9713F9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F8BE9-FFD5-4D97-98B4-B382E2811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823F8BE9-FFD5-4D97-98B4-B382E2811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823F8BE9-FFD5-4D97-98B4-B382E2811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graphicEl>
                                              <a:dgm id="{823F8BE9-FFD5-4D97-98B4-B382E2811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1904AE-1ECD-4CB8-9B88-B88606A87A59}"/>
              </a:ext>
            </a:extLst>
          </p:cNvPr>
          <p:cNvSpPr/>
          <p:nvPr/>
        </p:nvSpPr>
        <p:spPr>
          <a:xfrm>
            <a:off x="2963120" y="3977397"/>
            <a:ext cx="5072943" cy="5220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C:\Users\Dell\Desktop\20170703_142707.jpg">
            <a:extLst>
              <a:ext uri="{FF2B5EF4-FFF2-40B4-BE49-F238E27FC236}">
                <a16:creationId xmlns:a16="http://schemas.microsoft.com/office/drawing/2014/main" id="{94546832-F0A0-4680-8E7F-A23B2EC9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63" y="1725963"/>
            <a:ext cx="2347425" cy="1931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9FF33-39B2-410D-B8BC-98A1753E3F5E}"/>
              </a:ext>
            </a:extLst>
          </p:cNvPr>
          <p:cNvSpPr txBox="1"/>
          <p:nvPr/>
        </p:nvSpPr>
        <p:spPr>
          <a:xfrm>
            <a:off x="4470191" y="658504"/>
            <a:ext cx="1703878" cy="822305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3759E-DE8C-4EFE-B363-761FBD88440D}"/>
              </a:ext>
            </a:extLst>
          </p:cNvPr>
          <p:cNvSpPr txBox="1"/>
          <p:nvPr/>
        </p:nvSpPr>
        <p:spPr>
          <a:xfrm>
            <a:off x="1378635" y="3657600"/>
            <a:ext cx="1558104" cy="116163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70730-9BE1-4DDB-B4C5-3DD9A98C57CE}"/>
              </a:ext>
            </a:extLst>
          </p:cNvPr>
          <p:cNvSpPr txBox="1"/>
          <p:nvPr/>
        </p:nvSpPr>
        <p:spPr>
          <a:xfrm>
            <a:off x="1378636" y="4845836"/>
            <a:ext cx="1654938" cy="116163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36B85F-9682-4470-A47B-043691F0BC7C}"/>
              </a:ext>
            </a:extLst>
          </p:cNvPr>
          <p:cNvSpPr/>
          <p:nvPr/>
        </p:nvSpPr>
        <p:spPr>
          <a:xfrm>
            <a:off x="3143656" y="5165633"/>
            <a:ext cx="4892408" cy="52203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বাঁশের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F67CB9C-60A3-41B9-87DA-A192C1A72679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9BA3D211-CEDE-4E02-B3F1-2C6B85EBD907}"/>
              </a:ext>
            </a:extLst>
          </p:cNvPr>
          <p:cNvSpPr/>
          <p:nvPr/>
        </p:nvSpPr>
        <p:spPr>
          <a:xfrm>
            <a:off x="4550898" y="318465"/>
            <a:ext cx="1871003" cy="703385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CAF13-0B60-448E-9BF9-00E83D708339}"/>
              </a:ext>
            </a:extLst>
          </p:cNvPr>
          <p:cNvSpPr txBox="1"/>
          <p:nvPr/>
        </p:nvSpPr>
        <p:spPr>
          <a:xfrm>
            <a:off x="675249" y="1193659"/>
            <a:ext cx="9622302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E46DFA-F3D5-41C6-9382-25ECDE232309}"/>
              </a:ext>
            </a:extLst>
          </p:cNvPr>
          <p:cNvSpPr/>
          <p:nvPr/>
        </p:nvSpPr>
        <p:spPr>
          <a:xfrm>
            <a:off x="786279" y="2381131"/>
            <a:ext cx="4700121" cy="5107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400" b="1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F1BF7328-A6CE-4227-B795-004E88CC87AB}"/>
              </a:ext>
            </a:extLst>
          </p:cNvPr>
          <p:cNvSpPr/>
          <p:nvPr/>
        </p:nvSpPr>
        <p:spPr>
          <a:xfrm>
            <a:off x="1055494" y="3049690"/>
            <a:ext cx="1969477" cy="520505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9E022781-6822-4C5C-846C-48ABAB4B73E3}"/>
              </a:ext>
            </a:extLst>
          </p:cNvPr>
          <p:cNvSpPr/>
          <p:nvPr/>
        </p:nvSpPr>
        <p:spPr>
          <a:xfrm>
            <a:off x="3247710" y="3049689"/>
            <a:ext cx="1969477" cy="520505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CA2AF13-2B7D-42B0-B527-64380EB7D56E}"/>
              </a:ext>
            </a:extLst>
          </p:cNvPr>
          <p:cNvSpPr/>
          <p:nvPr/>
        </p:nvSpPr>
        <p:spPr>
          <a:xfrm>
            <a:off x="1055494" y="3722188"/>
            <a:ext cx="1969477" cy="520505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মেহগুনি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76AC5B2D-6787-4713-8651-3A82E6C88ED4}"/>
              </a:ext>
            </a:extLst>
          </p:cNvPr>
          <p:cNvSpPr/>
          <p:nvPr/>
        </p:nvSpPr>
        <p:spPr>
          <a:xfrm>
            <a:off x="3247710" y="3678980"/>
            <a:ext cx="1969477" cy="520505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আকাশমনি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42DF45-531F-4B70-B073-F8DC7189D7B7}"/>
              </a:ext>
            </a:extLst>
          </p:cNvPr>
          <p:cNvSpPr/>
          <p:nvPr/>
        </p:nvSpPr>
        <p:spPr>
          <a:xfrm>
            <a:off x="786277" y="4394686"/>
            <a:ext cx="5825537" cy="5107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করিমের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ফানিচার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গাছটির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গূড়ি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F207C1DF-82AA-4F60-B358-224A98274B6F}"/>
              </a:ext>
            </a:extLst>
          </p:cNvPr>
          <p:cNvSpPr/>
          <p:nvPr/>
        </p:nvSpPr>
        <p:spPr>
          <a:xfrm>
            <a:off x="1055494" y="4989871"/>
            <a:ext cx="2616174" cy="52050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পরিপক্ষ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7C2A6BF1-5C68-427F-9AD7-3EDBAFDF12F6}"/>
              </a:ext>
            </a:extLst>
          </p:cNvPr>
          <p:cNvSpPr/>
          <p:nvPr/>
        </p:nvSpPr>
        <p:spPr>
          <a:xfrm>
            <a:off x="4133975" y="5035694"/>
            <a:ext cx="2477840" cy="52050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মিহি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আঁশের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780DBA35-F1B5-4666-B372-A103BFDAAEE9}"/>
              </a:ext>
            </a:extLst>
          </p:cNvPr>
          <p:cNvSpPr/>
          <p:nvPr/>
        </p:nvSpPr>
        <p:spPr>
          <a:xfrm>
            <a:off x="6907237" y="4989871"/>
            <a:ext cx="3390314" cy="520505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পালিশ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নিয়েছিল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400731-117F-4C35-B2C9-A662FFB93D50}"/>
              </a:ext>
            </a:extLst>
          </p:cNvPr>
          <p:cNvSpPr/>
          <p:nvPr/>
        </p:nvSpPr>
        <p:spPr>
          <a:xfrm>
            <a:off x="786278" y="5640606"/>
            <a:ext cx="2616174" cy="4086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ক-----</a:t>
            </a: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410C2EB7-08D5-41FC-86CE-4764AAB4DE58}"/>
              </a:ext>
            </a:extLst>
          </p:cNvPr>
          <p:cNvSpPr/>
          <p:nvPr/>
        </p:nvSpPr>
        <p:spPr>
          <a:xfrm>
            <a:off x="971088" y="6124597"/>
            <a:ext cx="1969477" cy="52050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56767166-1DEB-4EFA-ACF8-CF8AC241A1EF}"/>
              </a:ext>
            </a:extLst>
          </p:cNvPr>
          <p:cNvSpPr/>
          <p:nvPr/>
        </p:nvSpPr>
        <p:spPr>
          <a:xfrm>
            <a:off x="3163304" y="6124596"/>
            <a:ext cx="1969477" cy="52050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I ও iii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39DED113-E835-462A-9160-29A2FA463B25}"/>
              </a:ext>
            </a:extLst>
          </p:cNvPr>
          <p:cNvSpPr/>
          <p:nvPr/>
        </p:nvSpPr>
        <p:spPr>
          <a:xfrm>
            <a:off x="5378134" y="6137708"/>
            <a:ext cx="1969477" cy="52050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ii ও iii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7684D555-8E5A-4905-95A1-82D2471A126D}"/>
              </a:ext>
            </a:extLst>
          </p:cNvPr>
          <p:cNvSpPr/>
          <p:nvPr/>
        </p:nvSpPr>
        <p:spPr>
          <a:xfrm>
            <a:off x="7570350" y="6094500"/>
            <a:ext cx="1969477" cy="52050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42A1EC29-7755-45F0-8100-96D39DC0235C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524AC986-0379-44BE-9619-AEDC6FAADB0E}"/>
              </a:ext>
            </a:extLst>
          </p:cNvPr>
          <p:cNvSpPr/>
          <p:nvPr/>
        </p:nvSpPr>
        <p:spPr>
          <a:xfrm>
            <a:off x="7592964" y="6118080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C1C4423-F002-479F-82B1-B6E1FD786EE4}"/>
              </a:ext>
            </a:extLst>
          </p:cNvPr>
          <p:cNvSpPr/>
          <p:nvPr/>
        </p:nvSpPr>
        <p:spPr>
          <a:xfrm>
            <a:off x="1143206" y="3783507"/>
            <a:ext cx="368105" cy="4096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94359-D894-4974-B4DC-ACC5ABCB345D}"/>
              </a:ext>
            </a:extLst>
          </p:cNvPr>
          <p:cNvSpPr txBox="1"/>
          <p:nvPr/>
        </p:nvSpPr>
        <p:spPr>
          <a:xfrm>
            <a:off x="886265" y="4811151"/>
            <a:ext cx="93972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D6039-4E27-423B-A51A-AFCF7E59AF14}"/>
              </a:ext>
            </a:extLst>
          </p:cNvPr>
          <p:cNvSpPr txBox="1"/>
          <p:nvPr/>
        </p:nvSpPr>
        <p:spPr>
          <a:xfrm>
            <a:off x="4459459" y="689318"/>
            <a:ext cx="1828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2FC5C-2341-41A4-BA14-AA4725052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110239"/>
            <a:ext cx="3428999" cy="2376487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D553603C-866D-4F96-BBD1-F6C97DEF9626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F5261-0C49-4A8C-857A-B3F3563EE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260491"/>
            <a:ext cx="3181349" cy="229744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89EAD-8E50-44D1-BAC0-98F471D1BBED}"/>
              </a:ext>
            </a:extLst>
          </p:cNvPr>
          <p:cNvSpPr txBox="1"/>
          <p:nvPr/>
        </p:nvSpPr>
        <p:spPr>
          <a:xfrm>
            <a:off x="2286000" y="440929"/>
            <a:ext cx="6400800" cy="461420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824DC3B-DE45-4792-8F5A-56D64E99EBEE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882407-45F0-46BB-AD85-4E4CF70DC954}"/>
              </a:ext>
            </a:extLst>
          </p:cNvPr>
          <p:cNvSpPr/>
          <p:nvPr/>
        </p:nvSpPr>
        <p:spPr>
          <a:xfrm>
            <a:off x="4222143" y="836024"/>
            <a:ext cx="2528514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>
                <a:ln w="12700">
                  <a:solidFill>
                    <a:prstClr val="white"/>
                  </a:solidFill>
                  <a:prstDash val="dash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800" b="1" dirty="0">
              <a:ln w="12700">
                <a:solidFill>
                  <a:prstClr val="white"/>
                </a:solidFill>
                <a:prstDash val="dash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AE8811-22AC-43F8-8DFD-0FF3AF37C700}"/>
              </a:ext>
            </a:extLst>
          </p:cNvPr>
          <p:cNvSpPr/>
          <p:nvPr/>
        </p:nvSpPr>
        <p:spPr>
          <a:xfrm>
            <a:off x="799044" y="3495812"/>
            <a:ext cx="4477195" cy="267765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4900" b="1" dirty="0">
                <a:ln w="12700">
                  <a:solidFill>
                    <a:prstClr val="black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3600" b="1" dirty="0">
                <a:ln w="12700">
                  <a:solidFill>
                    <a:prstClr val="black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3600" b="1" dirty="0">
                <a:ln>
                  <a:solidFill>
                    <a:prstClr val="black"/>
                  </a:solidFill>
                  <a:prstDash val="sysDash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400" dirty="0">
                <a:ln>
                  <a:solidFill>
                    <a:prstClr val="black"/>
                  </a:solidFill>
                  <a:prstDash val="dash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endParaRPr lang="en-US" sz="2400" dirty="0">
              <a:ln>
                <a:solidFill>
                  <a:prstClr val="black"/>
                </a:solidFill>
                <a:prstDash val="dash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dirty="0">
                <a:ln>
                  <a:solidFill>
                    <a:prstClr val="black"/>
                  </a:solidFill>
                  <a:prstDash val="dash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sambho7440@gmail.com</a:t>
            </a:r>
            <a:endParaRPr lang="en-US" sz="2400" dirty="0">
              <a:ln>
                <a:solidFill>
                  <a:prstClr val="black"/>
                </a:solidFill>
                <a:prstDash val="dash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3F55B0-6D39-46DD-B089-AB5FF673073C}"/>
              </a:ext>
            </a:extLst>
          </p:cNvPr>
          <p:cNvSpPr/>
          <p:nvPr/>
        </p:nvSpPr>
        <p:spPr>
          <a:xfrm>
            <a:off x="5696561" y="3495812"/>
            <a:ext cx="4477195" cy="2677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endParaRPr lang="en-US" sz="32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7,8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0305F-0405-4081-BEAE-1F6EEC881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352" y="1141732"/>
            <a:ext cx="2149426" cy="1829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E58E1-40A8-4300-B44B-0B73EAFC8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507" y="1085441"/>
            <a:ext cx="1456808" cy="156000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D2F1EA06-4A24-4C64-80FD-6051F55A8E81}"/>
              </a:ext>
            </a:extLst>
          </p:cNvPr>
          <p:cNvSpPr/>
          <p:nvPr/>
        </p:nvSpPr>
        <p:spPr>
          <a:xfrm>
            <a:off x="-51298" y="0"/>
            <a:ext cx="11024097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865C1-B70B-4D09-B3C9-02B9A8878655}"/>
              </a:ext>
            </a:extLst>
          </p:cNvPr>
          <p:cNvSpPr txBox="1"/>
          <p:nvPr/>
        </p:nvSpPr>
        <p:spPr>
          <a:xfrm>
            <a:off x="2798003" y="585310"/>
            <a:ext cx="537679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22DBB-FD27-4120-9023-30A1BC443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9" y="1654459"/>
            <a:ext cx="2782140" cy="2003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BBF990-7F8E-4EC5-AC42-298970D22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85" y="1637626"/>
            <a:ext cx="2847626" cy="2003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A0369C-2BB0-4F7F-8716-ED1D6256FD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28" y="1637626"/>
            <a:ext cx="2824941" cy="2010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73176-355D-4B55-9457-C4C998E37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94" y="4183178"/>
            <a:ext cx="2742008" cy="1986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A558E9-7471-43DB-9BD8-C02105A5E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0" y="4183178"/>
            <a:ext cx="2847975" cy="1986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0F4FFF-3711-41EF-911B-3A4C7FD93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9" y="4201743"/>
            <a:ext cx="2760566" cy="2010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38161891-F2FA-40D4-883C-3F9381480442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7FB0B6-F3EF-4C48-A873-F733FC37F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3" y="1322363"/>
            <a:ext cx="1882823" cy="135969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F2C1EE-C42D-4C76-811A-E21FC3369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06" y="1319563"/>
            <a:ext cx="1882823" cy="134105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CDC36C-03DF-48A5-BE48-D7F6F3398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96" y="1399062"/>
            <a:ext cx="1882823" cy="134105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0BFAE8-FC72-4F86-8578-09A4A127A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181" y="1389740"/>
            <a:ext cx="1849909" cy="135970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398DE9-3E65-4C58-B365-17DD87172F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1" y="3037831"/>
            <a:ext cx="1882823" cy="134105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D45D20-3DBA-4321-9AF8-132700BC12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79" y="3037830"/>
            <a:ext cx="1843108" cy="134106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B55A34-8B5A-4BBB-AC90-EF86569BB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64" y="2992221"/>
            <a:ext cx="1849908" cy="135970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B6C2E3-0505-4267-A963-CF59D34A98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6" y="2968776"/>
            <a:ext cx="1856709" cy="138314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E55873-2125-4EB6-9BA2-B69A900779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80" y="4701691"/>
            <a:ext cx="2011310" cy="140176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2BEC58-C821-43D3-935B-F923E63270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26" y="4692571"/>
            <a:ext cx="1951197" cy="134105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A412C1-189A-4B5B-A842-1EDC1982B9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89" y="4695371"/>
            <a:ext cx="1907312" cy="13597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7C9207-9BF4-4FE5-AB66-C8DBCB290E7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 r="6239"/>
          <a:stretch/>
        </p:blipFill>
        <p:spPr>
          <a:xfrm>
            <a:off x="673266" y="4702419"/>
            <a:ext cx="2011312" cy="140662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47E04F-15BE-4C0A-8949-85EA491682BF}"/>
              </a:ext>
            </a:extLst>
          </p:cNvPr>
          <p:cNvSpPr txBox="1"/>
          <p:nvPr/>
        </p:nvSpPr>
        <p:spPr>
          <a:xfrm>
            <a:off x="3387720" y="403189"/>
            <a:ext cx="477541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BE846E-C8CF-4D4A-8D28-6EF6FD2BAC85}"/>
              </a:ext>
            </a:extLst>
          </p:cNvPr>
          <p:cNvSpPr txBox="1"/>
          <p:nvPr/>
        </p:nvSpPr>
        <p:spPr>
          <a:xfrm>
            <a:off x="2926080" y="6265680"/>
            <a:ext cx="512064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DEC48DE5-64CB-44F8-AB81-96E55C7FE9D2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6FB1A-AB2A-4B92-AC82-85AB7D7455A3}"/>
              </a:ext>
            </a:extLst>
          </p:cNvPr>
          <p:cNvSpPr txBox="1"/>
          <p:nvPr/>
        </p:nvSpPr>
        <p:spPr>
          <a:xfrm>
            <a:off x="1181686" y="900333"/>
            <a:ext cx="458606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D9D4D-B7D4-47BE-AB06-7EFD3F5A7F4B}"/>
              </a:ext>
            </a:extLst>
          </p:cNvPr>
          <p:cNvSpPr txBox="1"/>
          <p:nvPr/>
        </p:nvSpPr>
        <p:spPr>
          <a:xfrm>
            <a:off x="2089052" y="4895556"/>
            <a:ext cx="679469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361A1-B327-49AC-A875-5FCB757D9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29" y="2419644"/>
            <a:ext cx="2610321" cy="188506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B6158-10CF-487A-B923-A9B68D83F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18" y="2419640"/>
            <a:ext cx="2564688" cy="1885073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E1A562A-38AD-4ABC-B8DA-4431800624E3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C584DB-A599-438A-8EBC-06AE2C95656C}"/>
              </a:ext>
            </a:extLst>
          </p:cNvPr>
          <p:cNvSpPr txBox="1"/>
          <p:nvPr/>
        </p:nvSpPr>
        <p:spPr>
          <a:xfrm>
            <a:off x="1019908" y="4171868"/>
            <a:ext cx="92635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CC3C4-A4FB-4388-A70F-9AE0B419A417}"/>
              </a:ext>
            </a:extLst>
          </p:cNvPr>
          <p:cNvSpPr txBox="1"/>
          <p:nvPr/>
        </p:nvSpPr>
        <p:spPr>
          <a:xfrm>
            <a:off x="1019908" y="4965367"/>
            <a:ext cx="92635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বাঁশের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B5C76-0EBC-43AD-9BAA-08600B422E97}"/>
              </a:ext>
            </a:extLst>
          </p:cNvPr>
          <p:cNvSpPr txBox="1"/>
          <p:nvPr/>
        </p:nvSpPr>
        <p:spPr>
          <a:xfrm>
            <a:off x="1019908" y="3334434"/>
            <a:ext cx="92635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96239063-8A5D-4D25-A539-59F5164589C0}"/>
              </a:ext>
            </a:extLst>
          </p:cNvPr>
          <p:cNvSpPr/>
          <p:nvPr/>
        </p:nvSpPr>
        <p:spPr>
          <a:xfrm>
            <a:off x="4557932" y="590843"/>
            <a:ext cx="2363373" cy="81592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5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5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9E45E03-E9D4-448A-AC23-41E955F61235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597E6D-C4E9-4EFD-AD1C-91E08CE72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94" y="1988618"/>
            <a:ext cx="2742008" cy="1986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3E0C58-AC02-4774-960D-84F702DFC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0" y="1988618"/>
            <a:ext cx="2847975" cy="1986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5B97A0-FD6E-4019-8453-40CBED609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9" y="2007183"/>
            <a:ext cx="2760566" cy="2010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00038-65B7-4A43-9A44-4B1A8F552162}"/>
              </a:ext>
            </a:extLst>
          </p:cNvPr>
          <p:cNvSpPr txBox="1"/>
          <p:nvPr/>
        </p:nvSpPr>
        <p:spPr>
          <a:xfrm>
            <a:off x="4135902" y="787791"/>
            <a:ext cx="360132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7" name="Picture 2" descr="C:\Users\USER\Downloads\m36.jpg">
            <a:extLst>
              <a:ext uri="{FF2B5EF4-FFF2-40B4-BE49-F238E27FC236}">
                <a16:creationId xmlns:a16="http://schemas.microsoft.com/office/drawing/2014/main" id="{482A82FD-1B32-422E-A90A-EC9DE67E4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159" y="4398691"/>
            <a:ext cx="2779727" cy="2010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Users\USER\Downloads\m30.jpg">
            <a:extLst>
              <a:ext uri="{FF2B5EF4-FFF2-40B4-BE49-F238E27FC236}">
                <a16:creationId xmlns:a16="http://schemas.microsoft.com/office/drawing/2014/main" id="{93525678-5260-4A88-9565-E70750ED2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2411" y="4398691"/>
            <a:ext cx="2847974" cy="1986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8FFF3-823D-498C-AD9D-F88C875E6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94" y="4356059"/>
            <a:ext cx="2742008" cy="2028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12FB3FFD-6A99-4DCC-BB5C-64606A31F34A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BE144-CEFE-4EC4-8D67-506F431D46B3}"/>
              </a:ext>
            </a:extLst>
          </p:cNvPr>
          <p:cNvSpPr/>
          <p:nvPr/>
        </p:nvSpPr>
        <p:spPr>
          <a:xfrm>
            <a:off x="4709414" y="611489"/>
            <a:ext cx="177579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n w="18000">
                <a:noFill/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48411-9116-4CDF-8016-5A13A11EB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27" y="1889374"/>
            <a:ext cx="2307365" cy="1768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F0AAD-0F8C-421F-9179-6034D5E8D6DF}"/>
              </a:ext>
            </a:extLst>
          </p:cNvPr>
          <p:cNvSpPr txBox="1"/>
          <p:nvPr/>
        </p:nvSpPr>
        <p:spPr>
          <a:xfrm>
            <a:off x="2433711" y="4781484"/>
            <a:ext cx="663995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ল।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ECE8134-C545-4B3F-B8CB-E03A2357BDB6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B69FD6-4F5F-4F9A-BD3B-3C4FEAB53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24" y="4818953"/>
            <a:ext cx="1912939" cy="181913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E7C2BD-C86F-4977-AA8E-84ED12BA50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 r="6239"/>
          <a:stretch/>
        </p:blipFill>
        <p:spPr>
          <a:xfrm>
            <a:off x="2415575" y="5092323"/>
            <a:ext cx="2011312" cy="178582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AED300-4CAF-4A2E-8AB9-309E39331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8" y="2229359"/>
            <a:ext cx="1882823" cy="172625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48FC9F-A8D0-422D-AC2D-0F4DE459D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22" y="332666"/>
            <a:ext cx="1882823" cy="170258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76FEB6-7F2C-4799-9E48-74DDC2F23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93" y="1938027"/>
            <a:ext cx="1843108" cy="170258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71E1A54D-FA41-49B0-AC39-65F0632D58BD}"/>
              </a:ext>
            </a:extLst>
          </p:cNvPr>
          <p:cNvSpPr/>
          <p:nvPr/>
        </p:nvSpPr>
        <p:spPr>
          <a:xfrm rot="755329">
            <a:off x="3184135" y="2646290"/>
            <a:ext cx="1421201" cy="1438289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D50F2282-8546-439D-8CDB-90827EB67FE1}"/>
              </a:ext>
            </a:extLst>
          </p:cNvPr>
          <p:cNvSpPr/>
          <p:nvPr/>
        </p:nvSpPr>
        <p:spPr>
          <a:xfrm rot="13139204" flipV="1">
            <a:off x="5830223" y="3948520"/>
            <a:ext cx="1719286" cy="1619324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2CD5FEFC-FAFC-4A83-A60B-BFC1B7BFB319}"/>
              </a:ext>
            </a:extLst>
          </p:cNvPr>
          <p:cNvSpPr/>
          <p:nvPr/>
        </p:nvSpPr>
        <p:spPr>
          <a:xfrm rot="9872316" flipV="1">
            <a:off x="6252920" y="2532651"/>
            <a:ext cx="1778198" cy="152020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24962A6-D890-4675-8DEF-041F0E33C563}"/>
              </a:ext>
            </a:extLst>
          </p:cNvPr>
          <p:cNvSpPr/>
          <p:nvPr/>
        </p:nvSpPr>
        <p:spPr>
          <a:xfrm rot="5400000">
            <a:off x="4902558" y="1467794"/>
            <a:ext cx="1219446" cy="1691288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A451EC8A-B7B9-4DDE-9D36-0E04188F74FD}"/>
              </a:ext>
            </a:extLst>
          </p:cNvPr>
          <p:cNvSpPr/>
          <p:nvPr/>
        </p:nvSpPr>
        <p:spPr>
          <a:xfrm rot="18493831">
            <a:off x="3604126" y="4335395"/>
            <a:ext cx="1645522" cy="1435469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815C380-0D40-4D44-A698-3FE3D5844999}"/>
              </a:ext>
            </a:extLst>
          </p:cNvPr>
          <p:cNvSpPr/>
          <p:nvPr/>
        </p:nvSpPr>
        <p:spPr>
          <a:xfrm>
            <a:off x="4531555" y="2818945"/>
            <a:ext cx="1826370" cy="178470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9E2387F4-35A2-490D-AA56-9EA7DBC01B44}"/>
              </a:ext>
            </a:extLst>
          </p:cNvPr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292"/>
            </a:avLst>
          </a:prstGeom>
          <a:gradFill>
            <a:gsLst>
              <a:gs pos="0">
                <a:srgbClr val="FF0000"/>
              </a:gs>
              <a:gs pos="70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1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313</TotalTime>
  <Words>1246</Words>
  <Application>Microsoft Office PowerPoint</Application>
  <PresentationFormat>Custom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Garamond</vt:lpstr>
      <vt:lpstr>Impact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2019-11-03T05:30:41Z</dcterms:created>
  <dcterms:modified xsi:type="dcterms:W3CDTF">2019-11-07T03:57:11Z</dcterms:modified>
</cp:coreProperties>
</file>