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1" r:id="rId2"/>
    <p:sldId id="262" r:id="rId3"/>
    <p:sldId id="263" r:id="rId4"/>
    <p:sldId id="264" r:id="rId5"/>
    <p:sldId id="265" r:id="rId6"/>
    <p:sldId id="266" r:id="rId7"/>
    <p:sldId id="299" r:id="rId8"/>
    <p:sldId id="269" r:id="rId9"/>
    <p:sldId id="310" r:id="rId10"/>
    <p:sldId id="300" r:id="rId11"/>
    <p:sldId id="311" r:id="rId12"/>
    <p:sldId id="312" r:id="rId13"/>
    <p:sldId id="313" r:id="rId14"/>
    <p:sldId id="274" r:id="rId15"/>
    <p:sldId id="314" r:id="rId16"/>
    <p:sldId id="315" r:id="rId17"/>
    <p:sldId id="316" r:id="rId18"/>
    <p:sldId id="317" r:id="rId19"/>
    <p:sldId id="318" r:id="rId20"/>
    <p:sldId id="319" r:id="rId21"/>
    <p:sldId id="297" r:id="rId22"/>
    <p:sldId id="320" r:id="rId23"/>
    <p:sldId id="321" r:id="rId24"/>
    <p:sldId id="322" r:id="rId25"/>
    <p:sldId id="323" r:id="rId26"/>
    <p:sldId id="324" r:id="rId27"/>
    <p:sldId id="325" r:id="rId28"/>
    <p:sldId id="270" r:id="rId29"/>
    <p:sldId id="271" r:id="rId30"/>
    <p:sldId id="272" r:id="rId31"/>
  </p:sldIdLst>
  <p:sldSz cx="11430000" cy="6858000"/>
  <p:notesSz cx="9144000" cy="6858000"/>
  <p:defaultTextStyle>
    <a:defPPr>
      <a:defRPr lang="en-US"/>
    </a:defPPr>
    <a:lvl1pPr marL="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918" y="-9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D71F-F2C1-44FE-96FA-C64872C88D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34D7A-A3E5-466C-9A75-2E111E08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446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D76F3-60DF-4F5C-897C-39F51EC1A999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514350"/>
            <a:ext cx="42862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39EA-3349-4362-8295-C90FA5BC3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7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514350"/>
            <a:ext cx="42862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5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514350"/>
            <a:ext cx="42862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A7FF-4F72-428A-B0F5-D5BF8A3DC0B8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67E8-345E-4E3F-9775-2191BA7FBE0D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2B49-D15B-4DBC-92F6-CA804D3EE623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D839-765B-4594-AA7C-1E63192399F8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21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4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56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08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60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12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65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17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9152-149B-4D47-80DE-610BA5C73A2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9F32-6B1F-4AB1-B279-EBFB92899576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3" y="1535113"/>
            <a:ext cx="5052219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3" y="2174875"/>
            <a:ext cx="5052219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095-CC9D-4291-92B5-936EA4C10A80}" type="datetime1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0C2D-3ACC-4A05-8A1E-A2A426A420D7}" type="datetime1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9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F507-CAF4-4E85-A2E2-629808D2C5F6}" type="datetime1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273049"/>
            <a:ext cx="3760391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2"/>
            <a:ext cx="6389688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2" y="1435102"/>
            <a:ext cx="3760391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5DDF-4568-408E-95C2-80600DF3BDC5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5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216" indent="0">
              <a:buNone/>
              <a:defRPr sz="3600"/>
            </a:lvl2pPr>
            <a:lvl3pPr marL="1170432" indent="0">
              <a:buNone/>
              <a:defRPr sz="3100"/>
            </a:lvl3pPr>
            <a:lvl4pPr marL="1755648" indent="0">
              <a:buNone/>
              <a:defRPr sz="2600"/>
            </a:lvl4pPr>
            <a:lvl5pPr marL="2340864" indent="0">
              <a:buNone/>
              <a:defRPr sz="2600"/>
            </a:lvl5pPr>
            <a:lvl6pPr marL="2926080" indent="0">
              <a:buNone/>
              <a:defRPr sz="2600"/>
            </a:lvl6pPr>
            <a:lvl7pPr marL="3511296" indent="0">
              <a:buNone/>
              <a:defRPr sz="2600"/>
            </a:lvl7pPr>
            <a:lvl8pPr marL="4096512" indent="0">
              <a:buNone/>
              <a:defRPr sz="2600"/>
            </a:lvl8pPr>
            <a:lvl9pPr marL="468172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B1B-67C1-4721-A3EB-98CD4BD556EE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9"/>
            <a:ext cx="10287000" cy="1143000"/>
          </a:xfrm>
          <a:prstGeom prst="rect">
            <a:avLst/>
          </a:prstGeom>
        </p:spPr>
        <p:txBody>
          <a:bodyPr vert="horz" lIns="117043" tIns="58522" rIns="117043" bIns="585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117043" tIns="58522" rIns="117043" bIns="585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3465-EF92-4101-A3BB-F35C255FB9C5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117043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912" indent="-438912" algn="l" defTabSz="117043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0976" indent="-365760" algn="l" defTabSz="117043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8256" indent="-292608" algn="l" defTabSz="117043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indent="-292608" algn="l" defTabSz="117043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688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904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2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4336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3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64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864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608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129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51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172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499" y="286074"/>
            <a:ext cx="9327002" cy="130312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7700" b="1" dirty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7700" b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bn-IN" sz="7700" b="1" dirty="0" smtClean="0"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en-US" sz="7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b="1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7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7632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94" y="1946564"/>
            <a:ext cx="6808611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6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72" y="1752600"/>
            <a:ext cx="3886200" cy="2192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32920"/>
            <a:ext cx="3810000" cy="2211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626427" y="4724400"/>
            <a:ext cx="4177146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স্ফীতকন্দের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2509" y="457200"/>
            <a:ext cx="2944091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টিউবার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7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2313" y="5323030"/>
            <a:ext cx="6965373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আদা,হলুদ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রাইজোম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2509" y="457200"/>
            <a:ext cx="2944091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রাইজোম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93530"/>
            <a:ext cx="4320887" cy="2551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93530"/>
            <a:ext cx="3810000" cy="2551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33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5213" y="4849089"/>
            <a:ext cx="6279574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পিঁয়াজ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রসুন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15636"/>
            <a:ext cx="2944091" cy="92333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কন্দ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32920"/>
            <a:ext cx="3733800" cy="2305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04998"/>
            <a:ext cx="3581400" cy="213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533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6006" y="4862942"/>
            <a:ext cx="3977987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ওলকচু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গুড়িকন্দের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415636"/>
            <a:ext cx="2362200" cy="92333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গুড়িকন্দ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4998"/>
            <a:ext cx="3060123" cy="1905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36" y="1904996"/>
            <a:ext cx="3200400" cy="1905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22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533400"/>
            <a:ext cx="2570344" cy="826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117043" tIns="58522" rIns="117043" bIns="58522" rtlCol="0">
            <a:spAutoFit/>
          </a:bodyPr>
          <a:lstStyle/>
          <a:p>
            <a:r>
              <a:rPr lang="bn-IN" sz="4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5347615"/>
            <a:ext cx="6247633" cy="672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পিঁয়াজের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কন্দের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0917" y="3214015"/>
            <a:ext cx="2568742" cy="672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17043" tIns="58522" rIns="117043" bIns="58522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সময়- ০৫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839739"/>
            <a:ext cx="4127117" cy="2936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6367" y="6356351"/>
            <a:ext cx="10476383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8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81000"/>
            <a:ext cx="4121264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445" y="3962400"/>
            <a:ext cx="10467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কান্ডযুক্ত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ৎ)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করে।মাটির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শায়িত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অর্ধবায়বীয়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6" y="1524000"/>
            <a:ext cx="2525676" cy="1702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3999"/>
            <a:ext cx="1999879" cy="1702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45" y="1537855"/>
            <a:ext cx="2400300" cy="1702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51711"/>
            <a:ext cx="2112944" cy="1688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02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93" y="110244"/>
            <a:ext cx="9911607" cy="636675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3700" y="64539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অর্ধবায়বীয়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6364" y="1447800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286000"/>
            <a:ext cx="3581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স্টোলেন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বক্রধাবক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136612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অফসেট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987225"/>
            <a:ext cx="3810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7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419600"/>
            <a:ext cx="10210799" cy="107721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থানকুনি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দুর্বাঘাস,আমরুল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কাক্ষিক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শায়িত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7654" y="457200"/>
            <a:ext cx="2944091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66888"/>
            <a:ext cx="2819400" cy="1585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08" y="1607344"/>
            <a:ext cx="2600325" cy="175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90688"/>
            <a:ext cx="3190518" cy="1585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383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964" y="4698130"/>
            <a:ext cx="10210799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ধাবক।কচু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5254" y="429491"/>
            <a:ext cx="3338946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স্টোলেন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বক্র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3269672" cy="1945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1676400"/>
            <a:ext cx="3105150" cy="19453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5202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800600"/>
            <a:ext cx="10210799" cy="107721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টোপাপানা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কচুরিপানা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পর্বমধ্যগুলো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হোয়ার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খর্বাকৃতি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অফসেট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457200"/>
            <a:ext cx="2944091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অফসেট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354676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3124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02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18370" y="314694"/>
            <a:ext cx="2296231" cy="1056906"/>
          </a:xfrm>
          <a:prstGeom prst="rect">
            <a:avLst/>
          </a:prstGeom>
          <a:solidFill>
            <a:schemeClr val="bg1"/>
          </a:solidFill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61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05168"/>
            <a:ext cx="2000250" cy="2412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407674" y="3524647"/>
            <a:ext cx="3955339" cy="2672732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অমর চন্দ্র দাস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আষ্টা মহামায়া পাঠশালা উচ্চ বিদ্যালয়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ফরিদগঞ্জ,চাঁদপুর।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01812182668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E-mail-amordas49@gmail.com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</a:t>
            </a:fld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442855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শ্রেণি-সপ্তম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অধ্যায়-০৩।পাঠ-৭-৮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তারিখ-২৬ /১১/২০১৯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2716" y="2787570"/>
            <a:ext cx="5712181" cy="2151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35" y="277459"/>
            <a:ext cx="2304129" cy="3061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2985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800600"/>
            <a:ext cx="10210799" cy="107721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চন্দ্রমল্লিকা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শায়িত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কাক্ষিক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অগ্রভাগ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7654" y="457200"/>
            <a:ext cx="2944091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উর্ধ্বধাবক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" y="1905000"/>
            <a:ext cx="3352800" cy="2002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01861"/>
            <a:ext cx="3042557" cy="2002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02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21</a:t>
            </a:fld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3505200" y="457200"/>
            <a:ext cx="3238500" cy="12192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015345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2277860"/>
            <a:ext cx="5214257" cy="2294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8153400" y="3048000"/>
            <a:ext cx="2558143" cy="8382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সময়-১০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3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81000"/>
            <a:ext cx="4121264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445" y="3962400"/>
            <a:ext cx="10467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যেমন-খাদ্য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আত্মরক্ষা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5" y="1371600"/>
            <a:ext cx="2412181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41" y="1371597"/>
            <a:ext cx="2388258" cy="1752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371599"/>
            <a:ext cx="2228850" cy="1752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8529"/>
            <a:ext cx="2209800" cy="1752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2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5621"/>
            <a:ext cx="9911607" cy="636675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7106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625025"/>
            <a:ext cx="3962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ফাইলোক্ল্যাড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463225"/>
            <a:ext cx="3962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599" y="3301425"/>
            <a:ext cx="396240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স্টেম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টেনড্রিল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আকর্ষী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4139625"/>
            <a:ext cx="4038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বুলবিল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4272" y="5382771"/>
            <a:ext cx="7315200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ফনীমনসা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599" y="609600"/>
            <a:ext cx="3962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ফাইলোক্ল্যাড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84218"/>
            <a:ext cx="2890684" cy="210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7" b="8005"/>
          <a:stretch/>
        </p:blipFill>
        <p:spPr>
          <a:xfrm>
            <a:off x="6019798" y="1884218"/>
            <a:ext cx="2895601" cy="210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101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409" y="4901625"/>
            <a:ext cx="10896600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ময়নাকাঁটা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মেহেদি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কাঁটার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কন্টক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599" y="914400"/>
            <a:ext cx="3962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9581"/>
            <a:ext cx="2616226" cy="1950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49581"/>
            <a:ext cx="2571749" cy="195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0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901623"/>
            <a:ext cx="9001991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ঝুমকোলতা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হাড়জোড়া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আকর্ষী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533400"/>
            <a:ext cx="396240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স্টেম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টেনড্রিল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আকর্ষী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3124200" cy="2141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3200400" cy="216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016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4844" y="4948382"/>
            <a:ext cx="5105400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আলুতে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বুলবিল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685800"/>
            <a:ext cx="4038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বুলবিল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2" y="1828800"/>
            <a:ext cx="3085585" cy="2195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80" y="1828801"/>
            <a:ext cx="3177558" cy="219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5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4576" y="279401"/>
            <a:ext cx="1635794" cy="8260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17043" tIns="58522" rIns="117043" bIns="58522" rtlCol="0">
            <a:spAutoFit/>
          </a:bodyPr>
          <a:lstStyle/>
          <a:p>
            <a:r>
              <a:rPr lang="bn-IN" sz="46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70195" y="2909215"/>
            <a:ext cx="6388697" cy="672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গুচ্ছমূল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4050" y="1828800"/>
            <a:ext cx="6222405" cy="672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3209" y="3945986"/>
            <a:ext cx="6415683" cy="595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রানার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ধাবক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  ? 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2397" y="4947506"/>
            <a:ext cx="6544292" cy="1072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পাতাগুলো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কাঁটায়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আত্মরক্ষার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90600" y="1828800"/>
            <a:ext cx="685800" cy="672185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0600" y="2909213"/>
            <a:ext cx="685800" cy="672185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0600" y="3907513"/>
            <a:ext cx="685800" cy="672185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1774" y="5147560"/>
            <a:ext cx="685800" cy="672185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6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16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599" y="665018"/>
            <a:ext cx="2543094" cy="90301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7618" y="5495636"/>
            <a:ext cx="7702969" cy="51829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রাইজোম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884680"/>
            <a:ext cx="5181600" cy="308863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4775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238250" y="279400"/>
            <a:ext cx="9810750" cy="1016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48516" y="356740"/>
            <a:ext cx="6651590" cy="90301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953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39840" y="5486400"/>
            <a:ext cx="2880926" cy="73374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043" tIns="58522" rIns="117043" bIns="58522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4" y="1905000"/>
            <a:ext cx="2510286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781300" y="4214555"/>
            <a:ext cx="5867399" cy="1133850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  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55" y="1905000"/>
            <a:ext cx="2390775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26" y="1905000"/>
            <a:ext cx="2924947" cy="2057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67" y="1905000"/>
            <a:ext cx="921580" cy="9215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05" y="2445201"/>
            <a:ext cx="921580" cy="9215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372717"/>
            <a:ext cx="1613906" cy="161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9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2477" y="368087"/>
            <a:ext cx="6904864" cy="97996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600" dirty="0">
                <a:latin typeface="NikoshBAN" pitchFamily="2" charset="0"/>
                <a:cs typeface="NikoshBAN" pitchFamily="2" charset="0"/>
              </a:rPr>
              <a:t>পরবর্তী ক্লাসের আমন্ত্রণ রইলো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377654"/>
            <a:ext cx="1457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82" y="3377654"/>
            <a:ext cx="160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0" y="2000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2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7250" y="1803401"/>
            <a:ext cx="3638550" cy="168784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bn-IN" sz="5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5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প্রাণীর শ্রেণিবিন্যাস</a:t>
            </a:r>
            <a:endParaRPr lang="en-US" sz="5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14034" y="320539"/>
            <a:ext cx="3365434" cy="97996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600" dirty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5600" dirty="0" smtClean="0">
                <a:latin typeface="NikoshBAN" pitchFamily="2" charset="0"/>
                <a:cs typeface="NikoshBAN" pitchFamily="2" charset="0"/>
              </a:rPr>
              <a:t>পাঠ 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975079"/>
          </a:xfrm>
          <a:prstGeom prst="frame">
            <a:avLst>
              <a:gd name="adj1" fmla="val 1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703" y="1384681"/>
            <a:ext cx="2970097" cy="35198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3454" y="5105400"/>
            <a:ext cx="3806593" cy="979961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5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381" y="1351739"/>
            <a:ext cx="5907796" cy="749129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100" b="1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100" b="1" dirty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শিক্ষর্থীরা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…………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4773" y="2743200"/>
            <a:ext cx="9480818" cy="3072842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4582" y="304800"/>
            <a:ext cx="1981200" cy="74912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043" tIns="58522" rIns="117043" bIns="58522" rtlCol="0">
            <a:spAutoFit/>
          </a:bodyPr>
          <a:lstStyle/>
          <a:p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1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0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9" y="44447"/>
            <a:ext cx="9466941" cy="608112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748145"/>
            <a:ext cx="4258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600200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ভূ-নিন্মস্থ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2500232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অর্ধ-বায়বীয়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9490" y="3429000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2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81000"/>
            <a:ext cx="4121264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9491" y="3962400"/>
            <a:ext cx="10467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ক্ষেত্রবিশেষে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আকৃতিগত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অবস্থানগত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পরিবর্তনকে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524001"/>
            <a:ext cx="2078182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63" y="1524001"/>
            <a:ext cx="2436446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72" y="1524001"/>
            <a:ext cx="2218029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11" y="1503220"/>
            <a:ext cx="2362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7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762" y="636826"/>
            <a:ext cx="1934838" cy="67218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043" tIns="58522" rIns="117043" bIns="58522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5979" y="5257800"/>
            <a:ext cx="5398041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1501" y="3182779"/>
            <a:ext cx="2488592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সময়- ০৩মিনিট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611" y="2050474"/>
            <a:ext cx="3824098" cy="23691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1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93" y="78570"/>
            <a:ext cx="9911607" cy="636675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748144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ভূ-নিন্মস্থ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6364" y="1579417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377214"/>
            <a:ext cx="3581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মৌলকান্ড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রাইজোম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136612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3911025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গুড়িকন্দ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7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916</Words>
  <Application>Microsoft Office PowerPoint</Application>
  <PresentationFormat>Custom</PresentationFormat>
  <Paragraphs>157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SURJA</dc:creator>
  <cp:lastModifiedBy>SURJA</cp:lastModifiedBy>
  <cp:revision>362</cp:revision>
  <dcterms:created xsi:type="dcterms:W3CDTF">2019-07-29T14:32:11Z</dcterms:created>
  <dcterms:modified xsi:type="dcterms:W3CDTF">2019-11-30T15:15:12Z</dcterms:modified>
</cp:coreProperties>
</file>