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5" r:id="rId1"/>
  </p:sldMasterIdLst>
  <p:notesMasterIdLst>
    <p:notesMasterId r:id="rId11"/>
  </p:notesMasterIdLst>
  <p:sldIdLst>
    <p:sldId id="264" r:id="rId2"/>
    <p:sldId id="257" r:id="rId3"/>
    <p:sldId id="265" r:id="rId4"/>
    <p:sldId id="258" r:id="rId5"/>
    <p:sldId id="259" r:id="rId6"/>
    <p:sldId id="260" r:id="rId7"/>
    <p:sldId id="266" r:id="rId8"/>
    <p:sldId id="26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39AD3-BDDB-47DD-BAD6-00D05AF4098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5DCC0-ECBA-4C73-98D8-2D5F3D1FD0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80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5DCC0-ECBA-4C73-98D8-2D5F3D1FD0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64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1C84EF-1301-4362-8205-0BCEF44A0CFA}" type="datetimeFigureOut">
              <a:rPr lang="en-US" smtClean="0"/>
              <a:pPr/>
              <a:t>11/30/2019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B82BE1-B57F-4625-AF4B-D3CEF7F041F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382" y="1405361"/>
            <a:ext cx="5587781" cy="37918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13204" y="651849"/>
            <a:ext cx="3130588" cy="13399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</a:t>
            </a:r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57" y="2731662"/>
            <a:ext cx="8234954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আরিফুর রহমান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সহঃশিক্ষক(ভূগোল)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ছাতক সিমেন্ট ফ্যাক্টরি উচ্চ বিদ্যালয়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ছাতক,সুনামগঞ্জ।</a:t>
            </a:r>
            <a:endParaRPr lang="bn-IN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icture-140530-14810349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414195"/>
            <a:ext cx="2209045" cy="2048347"/>
          </a:xfrm>
          <a:prstGeom prst="rect">
            <a:avLst/>
          </a:prstGeom>
        </p:spPr>
      </p:pic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7687" y="5378654"/>
            <a:ext cx="3965418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490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3411" y="1258431"/>
            <a:ext cx="6147303" cy="860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 পরিচিতি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8598" y="3404103"/>
            <a:ext cx="7822194" cy="25078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ভূগোল ও পরিবেশ পরিচিতি</a:t>
            </a:r>
          </a:p>
          <a:p>
            <a:pPr algn="ctr"/>
            <a:r>
              <a:rPr lang="bn-IN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শ্রেনি ৯ম</a:t>
            </a:r>
          </a:p>
          <a:p>
            <a:pPr algn="ctr"/>
            <a:r>
              <a:rPr lang="bn-IN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 ১ম</a:t>
            </a:r>
          </a:p>
          <a:p>
            <a:pPr algn="ctr"/>
            <a:r>
              <a:rPr lang="bn-IN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 ৪০ মিনিট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468351" y="1810681"/>
            <a:ext cx="60467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2245259" y="751440"/>
            <a:ext cx="5060887" cy="120032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7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চিন্তা </a:t>
            </a:r>
            <a:r>
              <a:rPr lang="bn-IN" sz="7200" b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করে </a:t>
            </a:r>
            <a:r>
              <a:rPr lang="bn-IN" sz="7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বলঃ</a:t>
            </a:r>
            <a:endParaRPr lang="en-US" sz="72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65304" y="2290515"/>
            <a:ext cx="7279651" cy="3893344"/>
            <a:chOff x="324516" y="1637543"/>
            <a:chExt cx="7279651" cy="389334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03742" y="1637544"/>
              <a:ext cx="3400425" cy="389334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4516" y="1637543"/>
              <a:ext cx="3349025" cy="3893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89566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111" y="271603"/>
            <a:ext cx="7937190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গুলো কিসের ছবি ?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2172832"/>
            <a:ext cx="3304515" cy="3648546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49370" y="1792586"/>
            <a:ext cx="5567881" cy="2353901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666653" y="4390931"/>
            <a:ext cx="5305331" cy="2245259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55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Click="0" advTm="5000">
        <p14:honeycomb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1745822" y="1674890"/>
            <a:ext cx="5979082" cy="4861712"/>
          </a:xfrm>
          <a:prstGeom prst="pentagon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ঠ </a:t>
            </a:r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শেষে 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শিক্ষাথীরাঃ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IN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পৃথিবীর 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ধারনা ব্যাখ্যা করতে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।পরিবেশ 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সম্পর্কে 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ধারনা ব্যাখ্যা করতে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123446" y="615635"/>
            <a:ext cx="3223034" cy="1032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3390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5000">
        <p15:prstTrans prst="airplane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57196" y="688063"/>
            <a:ext cx="6699564" cy="24444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পরিবেশের ধারনাঃ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মানুষ তার আশেপাশের সকল পরিপার্শিক অবস্থা নিয়ে যা সৃষ্টি করে তাই পরিবেশ</a:t>
            </a:r>
            <a:r>
              <a:rPr lang="bn-IN" sz="3200" dirty="0" smtClean="0">
                <a:solidFill>
                  <a:srgbClr val="FFFF00"/>
                </a:solidFill>
              </a:rPr>
              <a:t>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6500" y="3413156"/>
            <a:ext cx="7953153" cy="28790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ভূগোলবীদ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পার্ক (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C.C. Park)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এর মতে, পরিবেশ বলতে স্থান ও কালের কোন নির্দিষ্ট বিন্দুতে মানুষকে ঘিরে সকল অবস্থার যোগফল, যা স্থান ও কালের পরির্বতনের সাথ  পরিবর্তিত হয়।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পরিবেশ বিজ্ঞানী 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আর্মসের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Arms)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এর মতে, জীব সম্প্রদায়ের পারিপার্শিক জৈব ও প্রাকৃতিক অবস্থাকে পরিবেশ বলে।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764465" y="722802"/>
            <a:ext cx="4890977" cy="807233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</a:p>
        </p:txBody>
      </p:sp>
      <p:sp>
        <p:nvSpPr>
          <p:cNvPr id="3" name="Rectangle 2"/>
          <p:cNvSpPr/>
          <p:nvPr/>
        </p:nvSpPr>
        <p:spPr>
          <a:xfrm>
            <a:off x="2163778" y="2453489"/>
            <a:ext cx="6192571" cy="33678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#পরিবেশের উপাদান গুলোর পারস্পরিক সর্ম্পক স্থাপন পূর্বক মানুষ ও পরিবেশের উপাদান গুলো আলোচনা কর।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15153"/>
            <a:ext cx="9144000" cy="72007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881264"/>
            <a:ext cx="87094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সকলকে </a:t>
            </a:r>
            <a:r>
              <a:rPr lang="bn-IN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52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Click="0" advTm="6000">
        <p14:warp dir="in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</TotalTime>
  <Words>153</Words>
  <Application>Microsoft Office PowerPoint</Application>
  <PresentationFormat>On-screen Show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ydttdurctdrcjytykdrtjdxhdtt</dc:title>
  <dc:creator>HP</dc:creator>
  <cp:lastModifiedBy>uirtce</cp:lastModifiedBy>
  <cp:revision>53</cp:revision>
  <dcterms:created xsi:type="dcterms:W3CDTF">2019-09-20T05:23:01Z</dcterms:created>
  <dcterms:modified xsi:type="dcterms:W3CDTF">2019-11-30T05:28:19Z</dcterms:modified>
</cp:coreProperties>
</file>