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2" r:id="rId8"/>
    <p:sldId id="279" r:id="rId9"/>
    <p:sldId id="283" r:id="rId10"/>
    <p:sldId id="275" r:id="rId11"/>
    <p:sldId id="263" r:id="rId12"/>
    <p:sldId id="278" r:id="rId13"/>
    <p:sldId id="280" r:id="rId14"/>
    <p:sldId id="276" r:id="rId15"/>
    <p:sldId id="264" r:id="rId16"/>
    <p:sldId id="281" r:id="rId17"/>
    <p:sldId id="265" r:id="rId18"/>
    <p:sldId id="282" r:id="rId19"/>
    <p:sldId id="269" r:id="rId20"/>
    <p:sldId id="268" r:id="rId21"/>
    <p:sldId id="267" r:id="rId22"/>
    <p:sldId id="270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a2i.pmo.gov.bd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6.jpg"/><Relationship Id="rId7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9.jpeg"/><Relationship Id="rId7" Type="http://schemas.microsoft.com/office/2007/relationships/hdphoto" Target="../media/hdphoto2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60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1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0"/>
            <a:ext cx="12161837" cy="68580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5081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228600"/>
            <a:ext cx="11734800" cy="64008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5410200"/>
            <a:ext cx="12161838" cy="1447800"/>
          </a:xfrm>
          <a:prstGeom prst="rect">
            <a:avLst/>
          </a:prstGeom>
        </p:spPr>
      </p:pic>
      <p:sp>
        <p:nvSpPr>
          <p:cNvPr id="6" name="TextBox 9"/>
          <p:cNvSpPr txBox="1"/>
          <p:nvPr/>
        </p:nvSpPr>
        <p:spPr>
          <a:xfrm>
            <a:off x="1219200" y="17526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সবাইকে.........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6858000" y="3429000"/>
            <a:ext cx="3810000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11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:\Users\Dilruba Khanom\Videos\Fall_Mushrooms_Transparent_PNG_Pictur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" r="4837" b="4143"/>
          <a:stretch/>
        </p:blipFill>
        <p:spPr bwMode="auto">
          <a:xfrm>
            <a:off x="11125200" y="4572000"/>
            <a:ext cx="75121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604658"/>
            <a:ext cx="2286000" cy="1338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 r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60" y="431097"/>
            <a:ext cx="2610496" cy="1550103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17" y="609601"/>
            <a:ext cx="2424165" cy="1637000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3" descr="win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495800"/>
            <a:ext cx="2509004" cy="1557835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/>
          <p:cNvSpPr txBox="1"/>
          <p:nvPr/>
        </p:nvSpPr>
        <p:spPr>
          <a:xfrm>
            <a:off x="8915400" y="5969873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বায়ু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22095" y="225352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7685" y="19767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সূর্য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967" y="725853"/>
            <a:ext cx="2371899" cy="1685297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TextBox 8"/>
          <p:cNvSpPr txBox="1"/>
          <p:nvPr/>
        </p:nvSpPr>
        <p:spPr>
          <a:xfrm>
            <a:off x="2878072" y="23723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পশু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2590800"/>
            <a:ext cx="5923028" cy="155805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rgbClr val="FF0066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প্রাকৃতিক </a:t>
            </a:r>
            <a:r>
              <a:rPr lang="bn-BD" sz="6600" b="1" dirty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সম্পদ </a:t>
            </a:r>
            <a:endParaRPr lang="en-US" sz="6600" b="1" dirty="0">
              <a:ln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forest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53" y="2574681"/>
            <a:ext cx="2639447" cy="1638277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Picture 11" descr="Kerala-hill-stations-600x400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75" y="4419600"/>
            <a:ext cx="2617025" cy="1670442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Picture 12" descr="sea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602925"/>
            <a:ext cx="2446087" cy="1564789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Picture 13" descr="lan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086" y="4648200"/>
            <a:ext cx="2621107" cy="1554280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" name="Oval 14"/>
          <p:cNvSpPr/>
          <p:nvPr/>
        </p:nvSpPr>
        <p:spPr>
          <a:xfrm>
            <a:off x="990600" y="838200"/>
            <a:ext cx="10364931" cy="5334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3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2955" y="4201180"/>
            <a:ext cx="1209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7774" y="6096000"/>
            <a:ext cx="169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12195" y="6172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29809" y="4212958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 animBg="1"/>
      <p:bldP spid="17" grpId="0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00" y="1364884"/>
            <a:ext cx="3007519" cy="297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40" y="1970770"/>
            <a:ext cx="3007519" cy="3015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6" descr="c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861069"/>
            <a:ext cx="3007518" cy="2965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TextBox 9"/>
          <p:cNvSpPr txBox="1"/>
          <p:nvPr/>
        </p:nvSpPr>
        <p:spPr>
          <a:xfrm>
            <a:off x="8895159" y="594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চুনাপাথর</a:t>
            </a:r>
            <a:endParaRPr lang="en-US" sz="36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059" y="4495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কয়লা</a:t>
            </a:r>
            <a:endParaRPr lang="en-US" sz="36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517142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লোহা</a:t>
            </a:r>
            <a:endParaRPr lang="en-US" sz="36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676400" y="990599"/>
            <a:ext cx="8839200" cy="495300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3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44268"/>
            <a:ext cx="11353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4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40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ln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96144"/>
            <a:ext cx="2715600" cy="21381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449" y="872671"/>
            <a:ext cx="2715600" cy="21381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73" y="3882808"/>
            <a:ext cx="2715600" cy="21255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72671"/>
            <a:ext cx="2673599" cy="2138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048000" y="1006426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b="1" dirty="0" smtClean="0">
                <a:ln/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3600" b="1" dirty="0" smtClean="0">
                <a:ln/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/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b="1" dirty="0" smtClean="0">
                <a:ln/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n/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b="1" dirty="0" smtClean="0">
                <a:ln/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/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00" y="2368712"/>
            <a:ext cx="2715600" cy="21205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127322" y="5140893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 err="1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b="1" dirty="0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জীবাশ্ম</a:t>
            </a:r>
            <a:r>
              <a:rPr lang="en-US" sz="3600" b="1" dirty="0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জ্বালানি</a:t>
            </a:r>
            <a:endParaRPr lang="en-US" sz="3600" b="1" dirty="0">
              <a:ln w="508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769" y="5140894"/>
            <a:ext cx="500841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 err="1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এগুলোও</a:t>
            </a:r>
            <a:r>
              <a:rPr lang="en-US" sz="3600" b="1" dirty="0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dirty="0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সম্পদ</a:t>
            </a:r>
            <a:endParaRPr lang="en-US" sz="3600" b="1" dirty="0">
              <a:ln w="508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6145" y="1038768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b="1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>
                <a:solidFill>
                  <a:srgbClr val="FF3300"/>
                </a:solidFill>
              </a:ln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2178" y="5124271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 err="1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b="1" dirty="0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508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3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876" y="1038768"/>
            <a:ext cx="472082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3600" b="1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b="1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>
                <a:solidFill>
                  <a:srgbClr val="FF3300"/>
                </a:solidFill>
              </a:ln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6145" y="99260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9273" y="101961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b="1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b="1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b="1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>
                <a:solidFill>
                  <a:srgbClr val="FF3300"/>
                </a:solidFill>
              </a:ln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2859" y="515199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 err="1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b="1" dirty="0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খনিতে</a:t>
            </a:r>
            <a:r>
              <a:rPr lang="en-US" sz="3600" b="1" dirty="0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b="1" dirty="0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n w="508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508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6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858568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8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8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8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8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590800"/>
            <a:ext cx="11201400" cy="3139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প্রকৃতিতে</a:t>
            </a:r>
            <a:r>
              <a:rPr lang="en-US" sz="6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6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6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6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6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6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6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পূরণের</a:t>
            </a:r>
            <a:r>
              <a:rPr lang="en-US" sz="6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6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6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66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66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ln/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3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6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Callout 13"/>
          <p:cNvSpPr/>
          <p:nvPr/>
        </p:nvSpPr>
        <p:spPr>
          <a:xfrm>
            <a:off x="858982" y="2258327"/>
            <a:ext cx="2805545" cy="1623698"/>
          </a:xfrm>
          <a:prstGeom prst="wedgeEllipseCallout">
            <a:avLst>
              <a:gd name="adj1" fmla="val 78208"/>
              <a:gd name="adj2" fmla="val -19134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accent3">
                <a:satMod val="175000"/>
                <a:alpha val="4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4400" b="1" dirty="0">
              <a:ln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3293917" y="4571116"/>
            <a:ext cx="2883877" cy="1524000"/>
          </a:xfrm>
          <a:prstGeom prst="wedgeEllipseCallout">
            <a:avLst>
              <a:gd name="adj1" fmla="val 15435"/>
              <a:gd name="adj2" fmla="val -10646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accent3">
                <a:satMod val="175000"/>
                <a:alpha val="4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44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7315200" y="4358812"/>
            <a:ext cx="2971800" cy="1636182"/>
          </a:xfrm>
          <a:prstGeom prst="wedgeEllipseCallout">
            <a:avLst>
              <a:gd name="adj1" fmla="val -57156"/>
              <a:gd name="adj2" fmla="val -103508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accent3">
                <a:satMod val="175000"/>
                <a:alpha val="4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4400" b="1" dirty="0">
              <a:ln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8291945" y="1722137"/>
            <a:ext cx="2604655" cy="1702689"/>
          </a:xfrm>
          <a:prstGeom prst="wedgeEllipseCallout">
            <a:avLst>
              <a:gd name="adj1" fmla="val -75852"/>
              <a:gd name="adj2" fmla="val 1372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accent3">
                <a:satMod val="175000"/>
                <a:alpha val="4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4400" b="1" dirty="0">
              <a:ln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3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511314"/>
            <a:ext cx="9220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81500" y="2654678"/>
            <a:ext cx="3200400" cy="830997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>
                <a:gd name="adj" fmla="val 60000"/>
              </a:avLst>
            </a:prstTxWarp>
            <a:spAutoFit/>
          </a:bodyPr>
          <a:lstStyle/>
          <a:p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858982" y="2054993"/>
            <a:ext cx="2854036" cy="1827032"/>
          </a:xfrm>
          <a:prstGeom prst="wedgeEllipseCallout">
            <a:avLst>
              <a:gd name="adj1" fmla="val 76720"/>
              <a:gd name="adj2" fmla="val -14206"/>
            </a:avLst>
          </a:prstGeom>
          <a:solidFill>
            <a:srgbClr val="92D050"/>
          </a:solidFill>
          <a:ln>
            <a:noFill/>
          </a:ln>
          <a:effectLst>
            <a:glow rad="63500">
              <a:schemeClr val="accent3">
                <a:satMod val="175000"/>
                <a:alpha val="46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endParaRPr lang="en-US" sz="60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250223" y="4419600"/>
            <a:ext cx="2883877" cy="1827032"/>
          </a:xfrm>
          <a:prstGeom prst="wedgeEllipseCallout">
            <a:avLst>
              <a:gd name="adj1" fmla="val 14955"/>
              <a:gd name="adj2" fmla="val -90219"/>
            </a:avLst>
          </a:prstGeom>
          <a:solidFill>
            <a:srgbClr val="92D050"/>
          </a:solidFill>
          <a:ln>
            <a:noFill/>
          </a:ln>
          <a:effectLst>
            <a:glow rad="63500">
              <a:schemeClr val="accent3">
                <a:satMod val="175000"/>
                <a:alpha val="46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60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7315200" y="4281939"/>
            <a:ext cx="2971800" cy="1827032"/>
          </a:xfrm>
          <a:prstGeom prst="wedgeEllipseCallout">
            <a:avLst>
              <a:gd name="adj1" fmla="val -58088"/>
              <a:gd name="adj2" fmla="val -92879"/>
            </a:avLst>
          </a:prstGeom>
          <a:solidFill>
            <a:srgbClr val="92D050"/>
          </a:solidFill>
          <a:ln>
            <a:noFill/>
          </a:ln>
          <a:effectLst>
            <a:glow rad="63500">
              <a:schemeClr val="accent3">
                <a:satMod val="175000"/>
                <a:alpha val="46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বস্ত্র</a:t>
            </a:r>
            <a:endParaRPr lang="en-US" sz="60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8291945" y="1597794"/>
            <a:ext cx="2757055" cy="1827032"/>
          </a:xfrm>
          <a:prstGeom prst="wedgeEllipseCallout">
            <a:avLst>
              <a:gd name="adj1" fmla="val -80487"/>
              <a:gd name="adj2" fmla="val 16445"/>
            </a:avLst>
          </a:prstGeom>
          <a:solidFill>
            <a:srgbClr val="92D050"/>
          </a:solidFill>
          <a:ln>
            <a:noFill/>
          </a:ln>
          <a:effectLst>
            <a:glow rad="63500">
              <a:schemeClr val="accent3">
                <a:satMod val="175000"/>
                <a:alpha val="46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endParaRPr lang="en-US" sz="60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97794"/>
            <a:ext cx="3581400" cy="2386061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29969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10" grpId="0"/>
      <p:bldP spid="2" grpId="0"/>
      <p:bldP spid="8" grpId="0" animBg="1"/>
      <p:bldP spid="6" grpId="0" animBg="1"/>
      <p:bldP spid="5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74" y="1402412"/>
            <a:ext cx="3505200" cy="2026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295" y="1120482"/>
            <a:ext cx="3296190" cy="29194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6" y="4157976"/>
            <a:ext cx="3551775" cy="2006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6125" y="3429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err="1" smtClean="0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endParaRPr lang="en-US" sz="3200" b="1" dirty="0">
              <a:ln w="508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8770" y="6172307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err="1" smtClean="0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প্লাস্টিক</a:t>
            </a:r>
            <a:endParaRPr lang="en-US" sz="3200" b="1" dirty="0">
              <a:ln w="508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1600" y="35783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err="1" smtClean="0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কাচ</a:t>
            </a:r>
            <a:endParaRPr lang="en-US" sz="3200" b="1" dirty="0">
              <a:ln w="508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4195" y="5525869"/>
            <a:ext cx="357274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bn-BD" sz="3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সম্পদ</a:t>
            </a:r>
            <a:endParaRPr lang="en-US" sz="3600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424" y="4144122"/>
            <a:ext cx="3267932" cy="20067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86455" y="6122586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err="1" smtClean="0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আসবাব</a:t>
            </a:r>
            <a:r>
              <a:rPr lang="en-US" sz="3200" b="1" dirty="0" smtClean="0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b="1" dirty="0">
              <a:ln w="508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3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8300" y="468483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err="1" smtClean="0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b="1" dirty="0" smtClean="0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ৎ</a:t>
            </a:r>
            <a:endParaRPr lang="en-US" sz="3200" b="1" dirty="0">
              <a:ln w="508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381000"/>
            <a:ext cx="619539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4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/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1930" y="1267691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38605" y="5187314"/>
            <a:ext cx="418392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spc="150" dirty="0" err="1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b="1" spc="15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spc="15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spc="15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spc="150" dirty="0" err="1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4000" b="1" spc="15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15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0215" y="972234"/>
            <a:ext cx="466725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980" y="2351945"/>
            <a:ext cx="3296190" cy="2332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4" grpId="0"/>
      <p:bldP spid="15" grpId="0"/>
      <p:bldP spid="16" grpId="0"/>
      <p:bldP spid="16" grpId="1"/>
      <p:bldP spid="17" grpId="0"/>
      <p:bldP spid="17" grpId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3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011198"/>
            <a:ext cx="9220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8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8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48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8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401291"/>
            <a:ext cx="11201400" cy="2123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6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6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সম্পদই</a:t>
            </a:r>
            <a:r>
              <a:rPr lang="en-US" sz="6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6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66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66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ln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5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1762862"/>
            <a:ext cx="2581841" cy="3332275"/>
          </a:xfrm>
          <a:prstGeom prst="rect">
            <a:avLst/>
          </a:prstGeom>
        </p:spPr>
      </p:pic>
      <p:pic>
        <p:nvPicPr>
          <p:cNvPr id="4" name="Picture 3" descr="fu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405" y="3200400"/>
            <a:ext cx="1818939" cy="1344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49" y="4876800"/>
            <a:ext cx="2130135" cy="1227507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3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3048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4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endParaRPr lang="en-US" sz="4000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084" y="1225083"/>
            <a:ext cx="1167583" cy="1447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2830">
            <a:off x="7580712" y="1056339"/>
            <a:ext cx="1981200" cy="1344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57" y="2459416"/>
            <a:ext cx="2255989" cy="195914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88" y="2306627"/>
            <a:ext cx="2255989" cy="195914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2" name="TextBox 11"/>
          <p:cNvSpPr txBox="1"/>
          <p:nvPr/>
        </p:nvSpPr>
        <p:spPr>
          <a:xfrm>
            <a:off x="487356" y="5113502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5085435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</a:t>
            </a:r>
            <a:endParaRPr lang="en-US" sz="36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19910904">
            <a:off x="5194284" y="4432622"/>
            <a:ext cx="233310" cy="673433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813006">
            <a:off x="5813060" y="4390184"/>
            <a:ext cx="245023" cy="671066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599478" y="202655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বেঞ্চ</a:t>
            </a:r>
            <a:endParaRPr lang="en-US" sz="28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58875" y="2514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আলমারি</a:t>
            </a:r>
            <a:endParaRPr lang="en-US" sz="28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58875" y="4337729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চেয়ার</a:t>
            </a:r>
            <a:r>
              <a:rPr lang="en-US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টেবিল</a:t>
            </a:r>
            <a:endParaRPr lang="en-US" sz="28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10016" y="6019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endParaRPr lang="en-US" sz="28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 rot="18659100">
            <a:off x="7777163" y="3957258"/>
            <a:ext cx="199254" cy="561599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7180092">
            <a:off x="8571191" y="2927891"/>
            <a:ext cx="232915" cy="1554911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5264542">
            <a:off x="8499920" y="2045089"/>
            <a:ext cx="210749" cy="1439477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3041218">
            <a:off x="7587213" y="2059077"/>
            <a:ext cx="209719" cy="508224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6200000">
            <a:off x="3125562" y="3297371"/>
            <a:ext cx="330418" cy="485531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14095"/>
            <a:ext cx="2662521" cy="2568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52" y="4610194"/>
            <a:ext cx="2138546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293" y="1502991"/>
            <a:ext cx="1221673" cy="1781444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3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2286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b="1" dirty="0" smtClean="0">
                <a:ln/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4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endParaRPr lang="en-US" sz="4000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9" r="29414"/>
          <a:stretch/>
        </p:blipFill>
        <p:spPr>
          <a:xfrm>
            <a:off x="10402293" y="3429000"/>
            <a:ext cx="1226130" cy="1768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525" y="974502"/>
            <a:ext cx="1981200" cy="1311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77" y="1999771"/>
            <a:ext cx="2610423" cy="2610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102660" y="464966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endParaRPr lang="en-US" sz="36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4588" y="4627606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কাচ</a:t>
            </a:r>
            <a:endParaRPr lang="en-US" sz="36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98392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গ্লাস</a:t>
            </a:r>
            <a:endParaRPr lang="en-US" sz="36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15400" y="2389128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চুড়ি</a:t>
            </a:r>
            <a:endParaRPr lang="en-US" sz="36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63000" y="393615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আয়না</a:t>
            </a:r>
            <a:endParaRPr lang="en-US" sz="36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5130" y="5197058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সাজান</a:t>
            </a:r>
            <a:r>
              <a:rPr lang="en-US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সামগ্রী</a:t>
            </a:r>
            <a:endParaRPr lang="en-US" sz="36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 rot="16200000">
            <a:off x="3887557" y="3021027"/>
            <a:ext cx="330418" cy="485531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5027592">
            <a:off x="7847963" y="2122821"/>
            <a:ext cx="299617" cy="1174997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5894755">
            <a:off x="8258385" y="2196565"/>
            <a:ext cx="303180" cy="181457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6458412">
            <a:off x="8282555" y="2756645"/>
            <a:ext cx="282523" cy="1833018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7803928">
            <a:off x="7841180" y="3615514"/>
            <a:ext cx="251461" cy="1136832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3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977446"/>
              </p:ext>
            </p:extLst>
          </p:nvPr>
        </p:nvGraphicFramePr>
        <p:xfrm>
          <a:off x="990600" y="1676400"/>
          <a:ext cx="10058400" cy="5699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{1FECB4D8-DB02-4DC6-A0A2-4F2EBAE1DC90}</a:tableStyleId>
              </a:tblPr>
              <a:tblGrid>
                <a:gridCol w="1634490"/>
                <a:gridCol w="2923223"/>
                <a:gridCol w="5500687"/>
              </a:tblGrid>
              <a:tr h="578556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কৃত্রিম</a:t>
                      </a:r>
                      <a:r>
                        <a:rPr lang="en-US" sz="40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40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তৈরিতে</a:t>
                      </a:r>
                      <a:r>
                        <a:rPr lang="en-US" sz="40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প্রাকৃতিক</a:t>
                      </a:r>
                      <a:r>
                        <a:rPr lang="en-US" sz="40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সম্পদের</a:t>
                      </a:r>
                      <a:r>
                        <a:rPr lang="en-US" sz="40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57855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en-US" sz="3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বস্তুর</a:t>
                      </a:r>
                      <a:r>
                        <a:rPr lang="en-US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ব্যবহৃত</a:t>
                      </a:r>
                      <a:r>
                        <a:rPr lang="en-US" sz="3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প্রাকৃতিক</a:t>
                      </a:r>
                      <a:r>
                        <a:rPr lang="en-US" sz="3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সম্পদের</a:t>
                      </a:r>
                      <a:r>
                        <a:rPr lang="en-US" sz="3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855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০১.</a:t>
                      </a:r>
                      <a:endParaRPr lang="en-US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চেয়ার-টেবিল</a:t>
                      </a:r>
                      <a:r>
                        <a:rPr lang="en-US" sz="3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855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০২.</a:t>
                      </a:r>
                      <a:endParaRPr lang="en-US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চুলা</a:t>
                      </a:r>
                      <a:endParaRPr lang="en-US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855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০৩.</a:t>
                      </a:r>
                      <a:endParaRPr lang="en-US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মশারি</a:t>
                      </a:r>
                      <a:endParaRPr lang="en-US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855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০৪.</a:t>
                      </a:r>
                      <a:endParaRPr lang="en-US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আলমারি</a:t>
                      </a:r>
                      <a:endParaRPr lang="en-US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855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০৫.</a:t>
                      </a:r>
                      <a:endParaRPr lang="en-US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পাখা</a:t>
                      </a:r>
                      <a:endParaRPr lang="en-US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667000" y="2362200"/>
            <a:ext cx="0" cy="3886200"/>
          </a:xfrm>
          <a:prstGeom prst="line">
            <a:avLst/>
          </a:prstGeom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62600" y="2362200"/>
            <a:ext cx="0" cy="3886200"/>
          </a:xfrm>
          <a:prstGeom prst="line">
            <a:avLst/>
          </a:prstGeom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3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4572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6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ীয়</a:t>
            </a:r>
            <a:r>
              <a:rPr lang="en-US" sz="6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10400" y="3465255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৫ম</a:t>
            </a:r>
          </a:p>
          <a:p>
            <a:r>
              <a:rPr lang="bn-BD" sz="4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bn-BD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৪০ মিনিট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3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11874" y="720804"/>
            <a:ext cx="9548152" cy="1234912"/>
            <a:chOff x="1211874" y="720804"/>
            <a:chExt cx="9548152" cy="1234912"/>
          </a:xfrm>
        </p:grpSpPr>
        <p:grpSp>
          <p:nvGrpSpPr>
            <p:cNvPr id="23" name="Group 22"/>
            <p:cNvGrpSpPr/>
            <p:nvPr/>
          </p:nvGrpSpPr>
          <p:grpSpPr>
            <a:xfrm>
              <a:off x="1211874" y="1752600"/>
              <a:ext cx="3444826" cy="174841"/>
              <a:chOff x="7493098" y="2135978"/>
              <a:chExt cx="3444826" cy="174841"/>
            </a:xfrm>
            <a:solidFill>
              <a:schemeClr val="accent6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</p:grpSpPr>
          <p:sp>
            <p:nvSpPr>
              <p:cNvPr id="16" name="Oval 15"/>
              <p:cNvSpPr/>
              <p:nvPr/>
            </p:nvSpPr>
            <p:spPr>
              <a:xfrm>
                <a:off x="7493098" y="2135978"/>
                <a:ext cx="831752" cy="166481"/>
              </a:xfrm>
              <a:prstGeom prst="ellipse">
                <a:avLst/>
              </a:prstGeom>
              <a:grpFill/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880546" y="2135978"/>
                <a:ext cx="831752" cy="166481"/>
              </a:xfrm>
              <a:prstGeom prst="ellipse">
                <a:avLst/>
              </a:prstGeom>
              <a:grpFill/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8331298" y="2135978"/>
                <a:ext cx="831752" cy="166481"/>
              </a:xfrm>
              <a:prstGeom prst="ellipse">
                <a:avLst/>
              </a:prstGeom>
              <a:grpFill/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8782050" y="2135978"/>
                <a:ext cx="831752" cy="166481"/>
              </a:xfrm>
              <a:prstGeom prst="ellipse">
                <a:avLst/>
              </a:prstGeom>
              <a:grpFill/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9169498" y="2135978"/>
                <a:ext cx="831752" cy="166481"/>
              </a:xfrm>
              <a:prstGeom prst="ellipse">
                <a:avLst/>
              </a:prstGeom>
              <a:grpFill/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9620250" y="2138369"/>
                <a:ext cx="831752" cy="166481"/>
              </a:xfrm>
              <a:prstGeom prst="ellipse">
                <a:avLst/>
              </a:prstGeom>
              <a:grpFill/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106172" y="2144338"/>
                <a:ext cx="831752" cy="166481"/>
              </a:xfrm>
              <a:prstGeom prst="ellipse">
                <a:avLst/>
              </a:prstGeom>
              <a:grpFill/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524000" y="720804"/>
              <a:ext cx="9144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600" b="1" dirty="0">
                  <a:ln w="11430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 </a:t>
              </a:r>
              <a:endParaRPr lang="en-US" sz="6600" b="1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267200" y="1778484"/>
              <a:ext cx="3444826" cy="171263"/>
              <a:chOff x="4349848" y="2103060"/>
              <a:chExt cx="3444826" cy="171263"/>
            </a:xfrm>
            <a:solidFill>
              <a:schemeClr val="accent6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</p:grpSpPr>
          <p:sp>
            <p:nvSpPr>
              <p:cNvPr id="9" name="Oval 8"/>
              <p:cNvSpPr/>
              <p:nvPr/>
            </p:nvSpPr>
            <p:spPr>
              <a:xfrm>
                <a:off x="4349848" y="2103060"/>
                <a:ext cx="831752" cy="166481"/>
              </a:xfrm>
              <a:prstGeom prst="ellipse">
                <a:avLst/>
              </a:prstGeom>
              <a:grpFill/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737296" y="2103060"/>
                <a:ext cx="831752" cy="166481"/>
              </a:xfrm>
              <a:prstGeom prst="ellipse">
                <a:avLst/>
              </a:prstGeom>
              <a:grpFill/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188048" y="2103060"/>
                <a:ext cx="831752" cy="166481"/>
              </a:xfrm>
              <a:prstGeom prst="ellipse">
                <a:avLst/>
              </a:prstGeom>
              <a:grpFill/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638800" y="2103060"/>
                <a:ext cx="831752" cy="166481"/>
              </a:xfrm>
              <a:prstGeom prst="ellipse">
                <a:avLst/>
              </a:prstGeom>
              <a:grpFill/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026248" y="2103060"/>
                <a:ext cx="831752" cy="166481"/>
              </a:xfrm>
              <a:prstGeom prst="ellipse">
                <a:avLst/>
              </a:prstGeom>
              <a:grpFill/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477000" y="2105451"/>
                <a:ext cx="831752" cy="166481"/>
              </a:xfrm>
              <a:prstGeom prst="ellipse">
                <a:avLst/>
              </a:prstGeom>
              <a:grpFill/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962922" y="2107842"/>
                <a:ext cx="831752" cy="166481"/>
              </a:xfrm>
              <a:prstGeom prst="ellipse">
                <a:avLst/>
              </a:prstGeom>
              <a:grpFill/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315200" y="1780875"/>
              <a:ext cx="3444826" cy="174841"/>
              <a:chOff x="7493098" y="2135978"/>
              <a:chExt cx="3444826" cy="174841"/>
            </a:xfrm>
            <a:solidFill>
              <a:schemeClr val="accent6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</p:grpSpPr>
          <p:sp>
            <p:nvSpPr>
              <p:cNvPr id="25" name="Oval 24"/>
              <p:cNvSpPr/>
              <p:nvPr/>
            </p:nvSpPr>
            <p:spPr>
              <a:xfrm>
                <a:off x="7493098" y="2135978"/>
                <a:ext cx="831752" cy="166481"/>
              </a:xfrm>
              <a:prstGeom prst="ellipse">
                <a:avLst/>
              </a:prstGeom>
              <a:grpFill/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880546" y="2135978"/>
                <a:ext cx="831752" cy="166481"/>
              </a:xfrm>
              <a:prstGeom prst="ellipse">
                <a:avLst/>
              </a:prstGeom>
              <a:grpFill/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8331298" y="2135978"/>
                <a:ext cx="831752" cy="166481"/>
              </a:xfrm>
              <a:prstGeom prst="ellipse">
                <a:avLst/>
              </a:prstGeom>
              <a:grpFill/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782050" y="2135978"/>
                <a:ext cx="831752" cy="166481"/>
              </a:xfrm>
              <a:prstGeom prst="ellipse">
                <a:avLst/>
              </a:prstGeom>
              <a:grpFill/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9169498" y="2135978"/>
                <a:ext cx="831752" cy="166481"/>
              </a:xfrm>
              <a:prstGeom prst="ellipse">
                <a:avLst/>
              </a:prstGeom>
              <a:grpFill/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9620250" y="2138369"/>
                <a:ext cx="831752" cy="166481"/>
              </a:xfrm>
              <a:prstGeom prst="ellipse">
                <a:avLst/>
              </a:prstGeom>
              <a:grpFill/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0106172" y="2144338"/>
                <a:ext cx="831752" cy="166481"/>
              </a:xfrm>
              <a:prstGeom prst="ellipse">
                <a:avLst/>
              </a:prstGeom>
              <a:grpFill/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423672" y="3843593"/>
            <a:ext cx="4846320" cy="2246769"/>
          </a:xfrm>
          <a:prstGeom prst="rect">
            <a:avLst/>
          </a:prstGeom>
          <a:noFill/>
          <a:ln w="28575">
            <a:solidFill>
              <a:srgbClr val="16F6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সোহাগ</a:t>
            </a:r>
            <a:r>
              <a:rPr lang="en-US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en-US" sz="2800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সরকারি প্রাথমিক বিদ্যালয়। </a:t>
            </a:r>
            <a:r>
              <a:rPr lang="en-US" sz="2800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নবাব</a:t>
            </a:r>
            <a:r>
              <a:rPr lang="bn-BD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গঞ্জ , </a:t>
            </a:r>
            <a:r>
              <a:rPr lang="en-US" sz="2800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32369" y="504722"/>
            <a:ext cx="3727261" cy="1015663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Flowchart: Decision 35"/>
          <p:cNvSpPr/>
          <p:nvPr/>
        </p:nvSpPr>
        <p:spPr>
          <a:xfrm>
            <a:off x="5479517" y="1872707"/>
            <a:ext cx="347082" cy="4579385"/>
          </a:xfrm>
          <a:prstGeom prst="flowChartDecis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Decision 36"/>
          <p:cNvSpPr/>
          <p:nvPr/>
        </p:nvSpPr>
        <p:spPr>
          <a:xfrm>
            <a:off x="5937152" y="1964855"/>
            <a:ext cx="347082" cy="4579385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Decision 37"/>
          <p:cNvSpPr/>
          <p:nvPr/>
        </p:nvSpPr>
        <p:spPr>
          <a:xfrm>
            <a:off x="6492978" y="1988895"/>
            <a:ext cx="387296" cy="4579385"/>
          </a:xfrm>
          <a:prstGeom prst="flowChartDecisi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8" y="369280"/>
            <a:ext cx="2379704" cy="2876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553514"/>
            <a:ext cx="5029199" cy="37042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0" y="381000"/>
            <a:ext cx="62484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নিরবে</a:t>
            </a:r>
            <a:r>
              <a:rPr lang="bn-BD" sz="6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পড়</a:t>
            </a:r>
            <a:endParaRPr lang="en-US" sz="6600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76857"/>
            <a:ext cx="5029199" cy="3704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1286" y="5472546"/>
            <a:ext cx="342786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u="sng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 নং  </a:t>
            </a:r>
            <a:r>
              <a:rPr lang="en-US" sz="4800" b="1" u="sng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৯০</a:t>
            </a:r>
            <a:r>
              <a:rPr lang="bn-BD" sz="4800" b="1" u="sng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u="sng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3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3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2286000"/>
            <a:ext cx="107442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এ </a:t>
            </a:r>
            <a:r>
              <a:rPr lang="en-US" sz="6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60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6200" y="609600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0318" y="2992583"/>
            <a:ext cx="9871364" cy="286232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en-US" sz="6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ব্যাব</a:t>
            </a:r>
            <a:r>
              <a:rPr lang="en-US" sz="6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হৃত</a:t>
            </a:r>
            <a:r>
              <a:rPr lang="en-US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</a:t>
            </a:r>
            <a:r>
              <a:rPr lang="en-US" sz="6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6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bn-BD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 </a:t>
            </a:r>
            <a:r>
              <a:rPr lang="en-US" sz="60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 </a:t>
            </a:r>
            <a:r>
              <a:rPr lang="bn-BD" sz="6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</a:t>
            </a:r>
            <a:r>
              <a:rPr lang="bn-BD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949404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6600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3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57912"/>
            <a:ext cx="12192000" cy="6973824"/>
            <a:chOff x="0" y="0"/>
            <a:chExt cx="12192000" cy="6973824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833"/>
              </a:avLst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3"/>
            <p:cNvSpPr txBox="1"/>
            <p:nvPr/>
          </p:nvSpPr>
          <p:spPr>
            <a:xfrm>
              <a:off x="5269992" y="6604492"/>
              <a:ext cx="1652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SHAHAB UDDIN 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2"/>
          <p:cNvSpPr txBox="1"/>
          <p:nvPr/>
        </p:nvSpPr>
        <p:spPr>
          <a:xfrm>
            <a:off x="152400" y="123792"/>
            <a:ext cx="790956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 </a:t>
            </a:r>
            <a:endParaRPr lang="en-US" sz="60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8077200" y="5745170"/>
            <a:ext cx="394716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54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1139455"/>
            <a:ext cx="8092440" cy="563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167" y="1139455"/>
            <a:ext cx="2181225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687050"/>
            <a:ext cx="46482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6600" b="1" dirty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50800">
                <a:solidFill>
                  <a:srgbClr val="00B05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895600"/>
            <a:ext cx="990600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১৭.১.১</a:t>
            </a:r>
            <a:r>
              <a:rPr lang="bn-BD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বস্তুসামগ্রীর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সীমিত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bn-BD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3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2819400" y="1981200"/>
            <a:ext cx="6858000" cy="76200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330404"/>
            <a:ext cx="73914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6600" b="1" dirty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 সবাই একসাথে গাই</a:t>
            </a:r>
            <a:endParaRPr lang="en-US" sz="6600" b="1" dirty="0">
              <a:ln w="50800">
                <a:solidFill>
                  <a:srgbClr val="00B05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657600"/>
            <a:ext cx="982980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  আমার দেশের </a:t>
            </a:r>
            <a:r>
              <a:rPr lang="bn-BD" sz="66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66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66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..</a:t>
            </a:r>
            <a:r>
              <a:rPr lang="bn-BD" sz="66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....... </a:t>
            </a:r>
            <a:r>
              <a:rPr lang="bn-BD" sz="6600" b="1" dirty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পাতা</a:t>
            </a:r>
            <a:endParaRPr lang="en-US" sz="6600" b="1" dirty="0">
              <a:ln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3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34236" y="2597330"/>
            <a:ext cx="8981364" cy="152694"/>
            <a:chOff x="1534236" y="2597330"/>
            <a:chExt cx="8981364" cy="152694"/>
          </a:xfrm>
        </p:grpSpPr>
        <p:sp>
          <p:nvSpPr>
            <p:cNvPr id="5" name="Flowchart: Terminator 4"/>
            <p:cNvSpPr/>
            <p:nvPr/>
          </p:nvSpPr>
          <p:spPr>
            <a:xfrm>
              <a:off x="1534236" y="2597330"/>
              <a:ext cx="3418764" cy="145870"/>
            </a:xfrm>
            <a:prstGeom prst="flowChartTerminator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Terminator 5"/>
            <p:cNvSpPr/>
            <p:nvPr/>
          </p:nvSpPr>
          <p:spPr>
            <a:xfrm>
              <a:off x="3210636" y="2600742"/>
              <a:ext cx="3418764" cy="145870"/>
            </a:xfrm>
            <a:prstGeom prst="flowChartTerminator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Terminator 6"/>
            <p:cNvSpPr/>
            <p:nvPr/>
          </p:nvSpPr>
          <p:spPr>
            <a:xfrm>
              <a:off x="4887036" y="2597330"/>
              <a:ext cx="3418764" cy="145870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Terminator 8"/>
            <p:cNvSpPr/>
            <p:nvPr/>
          </p:nvSpPr>
          <p:spPr>
            <a:xfrm>
              <a:off x="6487236" y="2604154"/>
              <a:ext cx="3418764" cy="145870"/>
            </a:xfrm>
            <a:prstGeom prst="flowChartTerminator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Terminator 9"/>
            <p:cNvSpPr/>
            <p:nvPr/>
          </p:nvSpPr>
          <p:spPr>
            <a:xfrm>
              <a:off x="8087436" y="2610978"/>
              <a:ext cx="2428164" cy="132222"/>
            </a:xfrm>
            <a:prstGeom prst="flowChartTerminator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85800"/>
            <a:ext cx="65532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6600" b="1" dirty="0" smtClean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6600" b="1" dirty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3600" b="1" dirty="0">
              <a:ln w="50800">
                <a:solidFill>
                  <a:srgbClr val="00B05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727" y="2828835"/>
            <a:ext cx="7543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bn-BD" sz="7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955739"/>
            <a:ext cx="10744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BD" sz="5400" b="1" dirty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b="1" u="sng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u="sng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u="sng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5400" b="1" u="sng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3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8" y="533400"/>
            <a:ext cx="2757172" cy="15906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2" y="2590801"/>
            <a:ext cx="2933698" cy="1600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30" y="4567449"/>
            <a:ext cx="2744770" cy="1680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03" y="562132"/>
            <a:ext cx="2628616" cy="1666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76" y="1308095"/>
            <a:ext cx="2743200" cy="1628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6" y="3390900"/>
            <a:ext cx="2714624" cy="16340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04" y="4643648"/>
            <a:ext cx="2628616" cy="16340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190" y="2562508"/>
            <a:ext cx="2647950" cy="1724025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3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20822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3999" y="6159629"/>
            <a:ext cx="129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0500" y="4049124"/>
            <a:ext cx="1402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2815073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43521" y="4953000"/>
            <a:ext cx="1384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34600" y="61208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সেতু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34599" y="4191000"/>
            <a:ext cx="121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রাস্তা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56044" y="2122341"/>
            <a:ext cx="119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6200" y="2680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9333" y="877669"/>
            <a:ext cx="326926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 smtClean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b="1" dirty="0" smtClean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600" b="1" dirty="0" smtClean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ln/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9201" y="5596568"/>
            <a:ext cx="37095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7397" y="877669"/>
            <a:ext cx="4543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বলোতো</a:t>
            </a:r>
            <a:r>
              <a:rPr lang="en-US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24848" y="5352871"/>
            <a:ext cx="554230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উপকৃত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45157" y="877668"/>
            <a:ext cx="37814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 smtClean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b="1" dirty="0" smtClean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 smtClean="0">
                <a:ln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/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94871" y="5618154"/>
            <a:ext cx="427173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4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1"/>
      <p:bldP spid="26" grpId="1"/>
      <p:bldP spid="27" grpId="0"/>
      <p:bldP spid="27" grpId="1"/>
      <p:bldP spid="28" grpId="0"/>
      <p:bldP spid="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3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14254" y="872698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4800" b="1" dirty="0" smtClean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800" b="1" dirty="0" smtClean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b="1" dirty="0" smtClean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b="1" dirty="0" smtClean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800" b="1" dirty="0">
              <a:ln w="50800">
                <a:solidFill>
                  <a:srgbClr val="00B05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7327" y="20574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800" b="1" dirty="0" smtClean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800" b="1" dirty="0" smtClean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b="1" dirty="0" smtClean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ln w="11430">
                <a:solidFill>
                  <a:srgbClr val="FF3300"/>
                </a:solidFill>
              </a:ln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961590" y="3793863"/>
            <a:ext cx="3554010" cy="12918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304800">
              <a:srgbClr val="92D050"/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 err="1" smtClean="0">
                <a:ln w="50800"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4800" b="1" dirty="0" smtClean="0">
                <a:ln w="50800"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50800"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4800" b="1" dirty="0">
              <a:ln w="50800">
                <a:solidFill>
                  <a:srgbClr val="FF3300"/>
                </a:solidFill>
              </a:ln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1503813" y="3793862"/>
            <a:ext cx="3657600" cy="1291840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317500">
              <a:srgbClr val="92D050">
                <a:alpha val="91000"/>
              </a:srgbClr>
            </a:glow>
            <a:softEdge rad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 err="1" smtClean="0">
                <a:ln w="50800"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800" b="1" dirty="0" smtClean="0">
                <a:ln w="50800"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50800"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4800" b="1" dirty="0">
              <a:ln w="50800">
                <a:solidFill>
                  <a:srgbClr val="FF3300"/>
                </a:solidFill>
              </a:ln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105400" y="3826494"/>
            <a:ext cx="1905000" cy="12789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4800" b="1" cap="all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" grpId="0" animBg="1"/>
      <p:bldP spid="7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3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581400"/>
            <a:ext cx="11506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অনুরূপ</a:t>
            </a:r>
            <a:r>
              <a:rPr lang="en-US" sz="3600" b="1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600" b="1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3600" b="1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b="1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b="1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600" b="1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3600" b="1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522966"/>
              </p:ext>
            </p:extLst>
          </p:nvPr>
        </p:nvGraphicFramePr>
        <p:xfrm>
          <a:off x="1993900" y="4419600"/>
          <a:ext cx="8128000" cy="208788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064000"/>
                <a:gridCol w="4064000"/>
              </a:tblGrid>
              <a:tr h="51190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প্রাকৃতিক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মানবসৃষ্ট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7192">
                <a:tc>
                  <a:txBody>
                    <a:bodyPr/>
                    <a:lstStyle/>
                    <a:p>
                      <a:endParaRPr lang="en-US" sz="1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7192">
                <a:tc>
                  <a:txBody>
                    <a:bodyPr/>
                    <a:lstStyle/>
                    <a:p>
                      <a:endParaRPr lang="en-US" sz="1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7192">
                <a:tc>
                  <a:txBody>
                    <a:bodyPr/>
                    <a:lstStyle/>
                    <a:p>
                      <a:endParaRPr lang="en-US" sz="1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7192">
                <a:tc>
                  <a:txBody>
                    <a:bodyPr/>
                    <a:lstStyle/>
                    <a:p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2445340"/>
            <a:ext cx="1371600" cy="774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0"/>
            <a:ext cx="1357312" cy="8674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65667"/>
            <a:ext cx="1314308" cy="835101"/>
          </a:xfrm>
          <a:prstGeom prst="rect">
            <a:avLst/>
          </a:prstGeom>
        </p:spPr>
      </p:pic>
      <p:pic>
        <p:nvPicPr>
          <p:cNvPr id="8" name="Picture 7" descr="sun ra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205" y="1425630"/>
            <a:ext cx="1376759" cy="817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92593"/>
            <a:ext cx="1371600" cy="790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forest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65667"/>
            <a:ext cx="1392027" cy="864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Kerala-hill-stations-600x40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425630"/>
            <a:ext cx="1380203" cy="880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sea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63" y="2484289"/>
            <a:ext cx="1290050" cy="825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land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11625"/>
            <a:ext cx="1382356" cy="819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lmiary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406448"/>
            <a:ext cx="1418927" cy="836696"/>
          </a:xfrm>
          <a:prstGeom prst="rect">
            <a:avLst/>
          </a:prstGeom>
        </p:spPr>
      </p:pic>
      <p:pic>
        <p:nvPicPr>
          <p:cNvPr id="15" name="Picture 14" descr="bus 1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83" y="2431288"/>
            <a:ext cx="1494557" cy="7983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91000" y="3048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3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3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7564" y="11430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 err="1" smtClean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800" b="1" dirty="0" smtClean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800" b="1" dirty="0" smtClean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800" b="1" dirty="0" smtClean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 smtClean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800" b="1" dirty="0" smtClean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sz="4800" b="1" dirty="0" smtClean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লিখি</a:t>
            </a:r>
            <a:endParaRPr lang="en-US" sz="4800" b="1" dirty="0">
              <a:ln w="50800">
                <a:solidFill>
                  <a:srgbClr val="00B05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742709" y="3281795"/>
            <a:ext cx="609600" cy="10287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18609" y="4953000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6000" b="1" dirty="0" smtClean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6000" b="1" dirty="0" smtClean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endParaRPr lang="en-US" sz="6000" b="1" dirty="0">
              <a:ln w="11430">
                <a:solidFill>
                  <a:srgbClr val="FF3300"/>
                </a:solidFill>
              </a:ln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8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433</Words>
  <Application>Microsoft Office PowerPoint</Application>
  <PresentationFormat>Custom</PresentationFormat>
  <Paragraphs>124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Daudpur-GPS</cp:lastModifiedBy>
  <cp:revision>195</cp:revision>
  <dcterms:created xsi:type="dcterms:W3CDTF">2006-08-16T00:00:00Z</dcterms:created>
  <dcterms:modified xsi:type="dcterms:W3CDTF">2019-11-30T15:02:00Z</dcterms:modified>
</cp:coreProperties>
</file>