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1" r:id="rId4"/>
    <p:sldId id="260" r:id="rId5"/>
    <p:sldId id="262" r:id="rId6"/>
    <p:sldId id="271" r:id="rId7"/>
    <p:sldId id="263" r:id="rId8"/>
    <p:sldId id="269" r:id="rId9"/>
    <p:sldId id="265" r:id="rId10"/>
    <p:sldId id="270" r:id="rId11"/>
    <p:sldId id="268" r:id="rId12"/>
    <p:sldId id="267" r:id="rId13"/>
    <p:sldId id="266" r:id="rId14"/>
    <p:sldId id="264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88E"/>
    <a:srgbClr val="43187E"/>
    <a:srgbClr val="2D0492"/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F970-BA87-4738-8ADC-92E6B2A639A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D9A2F-C784-4504-B37C-40373899E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9A2F-C784-4504-B37C-40373899E4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6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9A2F-C784-4504-B37C-40373899E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4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9A2F-C784-4504-B37C-40373899E4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0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0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7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5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0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0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D8C3-9F33-4B88-896A-9A1B1CC444BF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8417-706E-4DA5-845A-0B30B83D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2i.pmo.gov.bd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1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0"/>
            <a:ext cx="12161837" cy="6858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5081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5410200"/>
            <a:ext cx="12161838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1752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সবাইকে.........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3382" y="3429000"/>
            <a:ext cx="5652654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1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11125200" y="4572000"/>
            <a:ext cx="7512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413658"/>
            <a:ext cx="2286000" cy="133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21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2022" y="274319"/>
            <a:ext cx="4495800" cy="70788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  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673" y="2172920"/>
            <a:ext cx="4020242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রুটি ?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2720" y="1503657"/>
            <a:ext cx="46251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কয় ভাগ করা হলো ? 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2720" y="2511074"/>
            <a:ext cx="46251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ভাগ কী সমান হয়েছে ?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195"/>
          <a:stretch/>
        </p:blipFill>
        <p:spPr>
          <a:xfrm>
            <a:off x="280939" y="2892400"/>
            <a:ext cx="1451754" cy="16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732693" y="2892400"/>
            <a:ext cx="1428750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333"/>
          <a:stretch/>
        </p:blipFill>
        <p:spPr>
          <a:xfrm>
            <a:off x="72837" y="527001"/>
            <a:ext cx="1076325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67"/>
          <a:stretch/>
        </p:blipFill>
        <p:spPr>
          <a:xfrm>
            <a:off x="1149162" y="527001"/>
            <a:ext cx="1764030" cy="16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2753" y="5135079"/>
                <a:ext cx="7915067" cy="1192186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যখন একটি বস্তুকে সমান ২ অংশে ভাগ করি , আমরা প্রত্যেক অংশকে অর্ধেক বা দুই ভাগের এক ভাগ বলি এবংলিখি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2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53" y="5135079"/>
                <a:ext cx="7915067" cy="1192186"/>
              </a:xfrm>
              <a:prstGeom prst="rect">
                <a:avLst/>
              </a:prstGeom>
              <a:blipFill>
                <a:blip r:embed="rId4"/>
                <a:stretch>
                  <a:fillRect t="-4020" b="-4523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522720" y="3485266"/>
            <a:ext cx="46251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কী সমান হয়েছে ? </a:t>
            </a:r>
            <a:endPara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23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6670" y="38963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6861" y="441960"/>
            <a:ext cx="508277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5537" y="3945635"/>
            <a:ext cx="909067" cy="152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86472" y="3886200"/>
            <a:ext cx="1053083" cy="1600200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74961" y="2031278"/>
                <a:ext cx="7431961" cy="857094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প্রতিটি আকৃতি খাতায় লিখ এবং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 রং কর। </a:t>
                </a:r>
                <a:endParaRPr lang="en-US" sz="32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61" y="2031278"/>
                <a:ext cx="7431961" cy="857094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331239" y="3953253"/>
            <a:ext cx="909067" cy="152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8119493" y="3886200"/>
            <a:ext cx="1053083" cy="1600200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 rot="16200000">
            <a:off x="9283086" y="4248009"/>
            <a:ext cx="1554480" cy="83086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 rot="16200000">
            <a:off x="10102358" y="4248009"/>
            <a:ext cx="1554480" cy="83086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J:\students picture\IMG_20170803_111646.jpg"/>
          <p:cNvPicPr>
            <a:picLocks noChangeAspect="1" noChangeArrowheads="1"/>
          </p:cNvPicPr>
          <p:nvPr/>
        </p:nvPicPr>
        <p:blipFill>
          <a:blip r:embed="rId3" cstate="print"/>
          <a:srcRect l="2394" t="18085" r="8245" b="9574"/>
          <a:stretch>
            <a:fillRect/>
          </a:stretch>
        </p:blipFill>
        <p:spPr bwMode="auto">
          <a:xfrm>
            <a:off x="270510" y="1166020"/>
            <a:ext cx="3892704" cy="2363427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3211" y="4394894"/>
            <a:ext cx="3843054" cy="70788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দলে বিভক্ত করব। 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>
            <a:hlinkClick r:id="" action="ppaction://noaction"/>
          </p:cNvPr>
          <p:cNvSpPr/>
          <p:nvPr/>
        </p:nvSpPr>
        <p:spPr>
          <a:xfrm>
            <a:off x="548640" y="428518"/>
            <a:ext cx="563880" cy="3182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3" grpId="0" animBg="1"/>
      <p:bldP spid="21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0" t="47614"/>
          <a:stretch/>
        </p:blipFill>
        <p:spPr>
          <a:xfrm>
            <a:off x="2064261" y="2624678"/>
            <a:ext cx="1320636" cy="167337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7" b="51393"/>
          <a:stretch/>
        </p:blipFill>
        <p:spPr>
          <a:xfrm>
            <a:off x="819059" y="1087240"/>
            <a:ext cx="1225485" cy="1552678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8" b="51393"/>
          <a:stretch/>
        </p:blipFill>
        <p:spPr>
          <a:xfrm>
            <a:off x="2044544" y="1087240"/>
            <a:ext cx="1340353" cy="1552678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4" r="50329"/>
          <a:stretch/>
        </p:blipFill>
        <p:spPr>
          <a:xfrm>
            <a:off x="819059" y="2624678"/>
            <a:ext cx="1251385" cy="16733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93920" y="352206"/>
            <a:ext cx="4846320" cy="70788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7405" y="1643644"/>
            <a:ext cx="67818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বই  ?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7405" y="2685021"/>
            <a:ext cx="67818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এখন কী করলাম ? 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7405" y="3700705"/>
            <a:ext cx="67818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2D049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একটা ভাগকে আমরা কীভাবে বলব? </a:t>
            </a:r>
            <a:endParaRPr lang="en-US" sz="2800" dirty="0" smtClean="0">
              <a:solidFill>
                <a:srgbClr val="2D04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7405" y="4582795"/>
            <a:ext cx="67818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একটা ভাগকে চার ভাগের এক ভাগ বলব বা ৪/১ লিখব।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2446" y="5416099"/>
                <a:ext cx="8366760" cy="911019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যখন আমরা একটি বস্তুকে সমান ৪অংশে ভাগ করি ,আমরা এই অংশগুলোর একটিকে এক চতুর্থাংশ বা চার ভাগের এক বলি এবংলিখি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446" y="5416099"/>
                <a:ext cx="8366760" cy="911019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307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8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8854 0.121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60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651 0.12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608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09843 -0.0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1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192" y="376459"/>
            <a:ext cx="438912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 কাজ 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73448" y="1542888"/>
                <a:ext cx="7330440" cy="739754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নিচের আকৃতি গুলো খাতায় লিখ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  রং করে দেখা ও ।</a:t>
                </a:r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448" y="1542888"/>
                <a:ext cx="7330440" cy="739754"/>
              </a:xfrm>
              <a:prstGeom prst="rect">
                <a:avLst/>
              </a:prstGeom>
              <a:blipFill>
                <a:blip r:embed="rId2"/>
                <a:stretch>
                  <a:fillRect b="-11290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9183"/>
              </p:ext>
            </p:extLst>
          </p:nvPr>
        </p:nvGraphicFramePr>
        <p:xfrm>
          <a:off x="5705348" y="2703441"/>
          <a:ext cx="5189728" cy="846955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1297432">
                  <a:extLst>
                    <a:ext uri="{9D8B030D-6E8A-4147-A177-3AD203B41FA5}">
                      <a16:colId xmlns:a16="http://schemas.microsoft.com/office/drawing/2014/main" xmlns="" val="1067657967"/>
                    </a:ext>
                  </a:extLst>
                </a:gridCol>
                <a:gridCol w="1297432">
                  <a:extLst>
                    <a:ext uri="{9D8B030D-6E8A-4147-A177-3AD203B41FA5}">
                      <a16:colId xmlns:a16="http://schemas.microsoft.com/office/drawing/2014/main" xmlns="" val="804747175"/>
                    </a:ext>
                  </a:extLst>
                </a:gridCol>
                <a:gridCol w="1297432">
                  <a:extLst>
                    <a:ext uri="{9D8B030D-6E8A-4147-A177-3AD203B41FA5}">
                      <a16:colId xmlns:a16="http://schemas.microsoft.com/office/drawing/2014/main" xmlns="" val="2831182869"/>
                    </a:ext>
                  </a:extLst>
                </a:gridCol>
                <a:gridCol w="1297432">
                  <a:extLst>
                    <a:ext uri="{9D8B030D-6E8A-4147-A177-3AD203B41FA5}">
                      <a16:colId xmlns:a16="http://schemas.microsoft.com/office/drawing/2014/main" xmlns="" val="467434652"/>
                    </a:ext>
                  </a:extLst>
                </a:gridCol>
              </a:tblGrid>
              <a:tr h="8469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736795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784"/>
              </p:ext>
            </p:extLst>
          </p:nvPr>
        </p:nvGraphicFramePr>
        <p:xfrm>
          <a:off x="5705348" y="3981205"/>
          <a:ext cx="2433320" cy="20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660">
                  <a:extLst>
                    <a:ext uri="{9D8B030D-6E8A-4147-A177-3AD203B41FA5}">
                      <a16:colId xmlns:a16="http://schemas.microsoft.com/office/drawing/2014/main" xmlns="" val="3285135712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xmlns="" val="3240023455"/>
                    </a:ext>
                  </a:extLst>
                </a:gridCol>
              </a:tblGrid>
              <a:tr h="10383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6306802"/>
                  </a:ext>
                </a:extLst>
              </a:tr>
              <a:tr h="10383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4795239"/>
                  </a:ext>
                </a:extLst>
              </a:tr>
            </a:tbl>
          </a:graphicData>
        </a:graphic>
      </p:graphicFrame>
      <p:sp>
        <p:nvSpPr>
          <p:cNvPr id="16" name="Flowchart: Or 15"/>
          <p:cNvSpPr/>
          <p:nvPr/>
        </p:nvSpPr>
        <p:spPr>
          <a:xfrm>
            <a:off x="7350832" y="4008939"/>
            <a:ext cx="2529840" cy="2416503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1"/>
          <a:stretch/>
        </p:blipFill>
        <p:spPr>
          <a:xfrm>
            <a:off x="558436" y="2231001"/>
            <a:ext cx="3668196" cy="3123274"/>
          </a:xfrm>
          <a:prstGeom prst="rect">
            <a:avLst/>
          </a:prstGeom>
          <a:solidFill>
            <a:schemeClr val="accent2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4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7589" y="237182"/>
            <a:ext cx="448056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মূল্যায়ান </a:t>
            </a:r>
            <a:endParaRPr lang="en-US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5469" y="1112862"/>
            <a:ext cx="7437120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নিচের চিত্রটি কয় ভাগের কয় অংশ সবুজ  রং করা ? </a:t>
            </a:r>
            <a:endParaRPr lang="en-US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47765"/>
              </p:ext>
            </p:extLst>
          </p:nvPr>
        </p:nvGraphicFramePr>
        <p:xfrm>
          <a:off x="1855469" y="1885929"/>
          <a:ext cx="7437120" cy="42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974">
                  <a:extLst>
                    <a:ext uri="{9D8B030D-6E8A-4147-A177-3AD203B41FA5}">
                      <a16:colId xmlns:a16="http://schemas.microsoft.com/office/drawing/2014/main" xmlns="" val="2935695850"/>
                    </a:ext>
                  </a:extLst>
                </a:gridCol>
                <a:gridCol w="3771146">
                  <a:extLst>
                    <a:ext uri="{9D8B030D-6E8A-4147-A177-3AD203B41FA5}">
                      <a16:colId xmlns:a16="http://schemas.microsoft.com/office/drawing/2014/main" xmlns="" val="3364334097"/>
                    </a:ext>
                  </a:extLst>
                </a:gridCol>
              </a:tblGrid>
              <a:tr h="4237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175287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55469" y="2512591"/>
            <a:ext cx="7437120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3E08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চার ভাগের এক ভাগ কীভাবে লিখতে হয়? </a:t>
            </a:r>
            <a:endParaRPr lang="en-US" sz="2800" dirty="0" smtClean="0">
              <a:solidFill>
                <a:srgbClr val="3E08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459" y="3212838"/>
            <a:ext cx="1706880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54729" y="3189116"/>
                <a:ext cx="1821180" cy="506934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I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729" y="3189116"/>
                <a:ext cx="1821180" cy="506934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47459" y="3234836"/>
                <a:ext cx="2026920" cy="552972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59" y="3234836"/>
                <a:ext cx="2026920" cy="552972"/>
              </a:xfrm>
              <a:prstGeom prst="rect">
                <a:avLst/>
              </a:prstGeom>
              <a:blipFill>
                <a:blip r:embed="rId5"/>
                <a:stretch>
                  <a:fillRect b="-8602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3069" y="3234836"/>
                <a:ext cx="1691640" cy="506870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ঘ</m:t>
                    </m:r>
                    <m:r>
                      <a:rPr lang="bn-IN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bn-IN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069" y="3234836"/>
                <a:ext cx="1691640" cy="506870"/>
              </a:xfrm>
              <a:prstGeom prst="rect">
                <a:avLst/>
              </a:prstGeom>
              <a:blipFill>
                <a:blip r:embed="rId6"/>
                <a:stretch>
                  <a:fillRect b="-6977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82340" y="5446334"/>
                <a:ext cx="1821180" cy="553037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IN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40" y="5446334"/>
                <a:ext cx="1821180" cy="553037"/>
              </a:xfrm>
              <a:prstGeom prst="rect">
                <a:avLst/>
              </a:prstGeom>
              <a:blipFill>
                <a:blip r:embed="rId7"/>
                <a:stretch>
                  <a:fillRect b="-7447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1999" y="5449903"/>
                <a:ext cx="1470661" cy="570221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0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0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449903"/>
                <a:ext cx="1470661" cy="570221"/>
              </a:xfrm>
              <a:prstGeom prst="rect">
                <a:avLst/>
              </a:prstGeom>
              <a:blipFill>
                <a:blip r:embed="rId8"/>
                <a:stretch>
                  <a:fillRect b="-4124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64605" y="5442096"/>
                <a:ext cx="1887854" cy="584647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</m:t>
                      </m:r>
                      <m:r>
                        <a:rPr lang="bn-I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</m:t>
                      </m:r>
                      <m:f>
                        <m:fPr>
                          <m:ctrlPr>
                            <a:rPr lang="bn-IN" i="1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14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605" y="5442096"/>
                <a:ext cx="1887854" cy="5846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292590" y="5370134"/>
                <a:ext cx="1649730" cy="506870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590" y="5370134"/>
                <a:ext cx="1649730" cy="506870"/>
              </a:xfrm>
              <a:prstGeom prst="rect">
                <a:avLst/>
              </a:prstGeom>
              <a:blipFill>
                <a:blip r:embed="rId10"/>
                <a:stretch>
                  <a:fillRect b="-6977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855470" y="4723760"/>
            <a:ext cx="7437120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কোন অংশটি দুই ভাগের এক ।    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759" y="3962400"/>
            <a:ext cx="1508761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 করুন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4759" y="3916680"/>
            <a:ext cx="1508761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 করুন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96399" y="3990067"/>
            <a:ext cx="1851661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চেষ্টা করুন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37560" y="6034630"/>
            <a:ext cx="1932432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চেষ্টা করুন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5079" y="6019800"/>
            <a:ext cx="1779270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চেষ্টা করুন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72599" y="6019800"/>
            <a:ext cx="1508761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 করুন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319" y="6096000"/>
            <a:ext cx="1508761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 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3670" y="3966356"/>
            <a:ext cx="1508761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 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1904" y="3174333"/>
                <a:ext cx="444352" cy="600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  <m:r>
                            <a:rPr lang="bn-I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904" y="3174333"/>
                <a:ext cx="444352" cy="600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7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11506200" cy="55626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4419600" y="2435304"/>
            <a:ext cx="3733800" cy="1527096"/>
          </a:xfrm>
          <a:prstGeom prst="rect">
            <a:avLst/>
          </a:prstGeom>
          <a:noFill/>
        </p:spPr>
        <p:txBody>
          <a:bodyPr wrap="square" numCol="1" rtlCol="0">
            <a:prstTxWarp prst="textIn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6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672" y="3843593"/>
            <a:ext cx="4846320" cy="2246769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সোহাগ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সরকারি প্রাথমিক বিদ্যালয়। </a:t>
            </a:r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গঞ্জ , </a:t>
            </a:r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34" y="504722"/>
            <a:ext cx="2519353" cy="3194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3999" y="4059036"/>
            <a:ext cx="3488817" cy="17543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প্রাথমিক গণিত </a:t>
            </a:r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 দ্বিতীয় শ্রেণী (</a:t>
            </a:r>
            <a:r>
              <a:rPr lang="bn-IN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ভগ্নাংশ )</a:t>
            </a:r>
          </a:p>
          <a:p>
            <a:pPr algn="ctr"/>
            <a:r>
              <a:rPr lang="bn-IN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সময়-৪০ মিনিট </a:t>
            </a:r>
          </a:p>
          <a:p>
            <a:pPr algn="ctr"/>
            <a:r>
              <a:rPr lang="bn-IN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তাং-২০/</a:t>
            </a:r>
            <a:r>
              <a: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ইং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2369" y="504722"/>
            <a:ext cx="3727261" cy="1015663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5617464" y="1872707"/>
            <a:ext cx="347082" cy="4579385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6348984" y="1933667"/>
            <a:ext cx="347082" cy="457938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7050024" y="1933667"/>
            <a:ext cx="387296" cy="4579385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8" y="369280"/>
            <a:ext cx="2379704" cy="287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012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8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5640" y="428518"/>
            <a:ext cx="48006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440" y="1703398"/>
            <a:ext cx="9014460" cy="52322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3175">
                  <a:solidFill>
                    <a:srgbClr val="7030A0"/>
                  </a:solidFill>
                  <a:prstDash val="dash"/>
                </a:ln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endParaRPr lang="en-US" sz="2800" dirty="0">
              <a:ln w="3175">
                <a:solidFill>
                  <a:srgbClr val="7030A0"/>
                </a:solidFill>
                <a:prstDash val="dash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" y="2722403"/>
            <a:ext cx="11262360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.1.1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অনূর্ধব দুই অঙ্কের হরবিশিষ্ট প্রকৃত ভগ্নাংশ ছবি দেখে চিনতে ও বলতে পারবে । 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" y="3914406"/>
            <a:ext cx="11262360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.1.2 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অনূর্ধব দুই অঙ্কের হরবিশিষ্ট প্রকৃত ভগ্নাংশ লিখতে পারবে ।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09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135" y="2751849"/>
            <a:ext cx="9093065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 বাস্তব উপকরণের সাহায্যে ভগ্নাংশের ধারণা দিব  ।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কাগজ, চক পেন্সিল,কাঠি ইত্যাদি।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4891" y="838200"/>
            <a:ext cx="522732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।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79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8119" y="868680"/>
            <a:ext cx="7254241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 রুটিটি সমান ভাগে ভাগ করা হয়েছে কী ? </a:t>
            </a:r>
            <a:endPara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8119" y="3200400"/>
            <a:ext cx="7254241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বার রুটিটি কিভাবে ভাগ করা হয়েছে ?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119" y="1920240"/>
            <a:ext cx="7254241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ভাগ করা হয়েছে ?  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8119" y="4130040"/>
            <a:ext cx="7254241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বস্তুকে সমান দুই ভাগে ভাগ করাকে কী বলে ? 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8120" y="5044440"/>
            <a:ext cx="7254242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বস্তুকে সমান ভাগ করে দেখানোর নাম ভগ্নাংশ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TG - Class 2 Mathematics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3" t="15629" r="34827" b="8669"/>
          <a:stretch/>
        </p:blipFill>
        <p:spPr>
          <a:xfrm>
            <a:off x="266700" y="840399"/>
            <a:ext cx="3474720" cy="47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84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5080" y="975360"/>
            <a:ext cx="615696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আজকের পাঠ 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46960" y="2631258"/>
            <a:ext cx="7010400" cy="2933652"/>
          </a:xfrm>
          <a:custGeom>
            <a:avLst/>
            <a:gdLst/>
            <a:ahLst/>
            <a:cxnLst/>
            <a:rect l="l" t="t" r="r" b="b"/>
            <a:pathLst>
              <a:path w="4221480" h="1021080">
                <a:moveTo>
                  <a:pt x="1769475" y="490860"/>
                </a:moveTo>
                <a:lnTo>
                  <a:pt x="1769811" y="490936"/>
                </a:lnTo>
                <a:lnTo>
                  <a:pt x="1769898" y="491051"/>
                </a:lnTo>
                <a:close/>
                <a:moveTo>
                  <a:pt x="1768324" y="490338"/>
                </a:moveTo>
                <a:lnTo>
                  <a:pt x="1769475" y="490860"/>
                </a:lnTo>
                <a:lnTo>
                  <a:pt x="1767682" y="490454"/>
                </a:lnTo>
                <a:close/>
                <a:moveTo>
                  <a:pt x="2014627" y="439029"/>
                </a:moveTo>
                <a:lnTo>
                  <a:pt x="1998453" y="470065"/>
                </a:lnTo>
                <a:cubicBezTo>
                  <a:pt x="2022326" y="484605"/>
                  <a:pt x="2043258" y="500352"/>
                  <a:pt x="2061249" y="517305"/>
                </a:cubicBezTo>
                <a:cubicBezTo>
                  <a:pt x="2079239" y="534259"/>
                  <a:pt x="2098755" y="551878"/>
                  <a:pt x="2119795" y="570165"/>
                </a:cubicBezTo>
                <a:lnTo>
                  <a:pt x="2119795" y="547272"/>
                </a:lnTo>
                <a:cubicBezTo>
                  <a:pt x="2117741" y="543843"/>
                  <a:pt x="2114511" y="539238"/>
                  <a:pt x="2110105" y="533458"/>
                </a:cubicBezTo>
                <a:cubicBezTo>
                  <a:pt x="2105699" y="527677"/>
                  <a:pt x="2100695" y="521401"/>
                  <a:pt x="2095094" y="514631"/>
                </a:cubicBezTo>
                <a:cubicBezTo>
                  <a:pt x="2089492" y="507860"/>
                  <a:pt x="2083486" y="500961"/>
                  <a:pt x="2077076" y="493932"/>
                </a:cubicBezTo>
                <a:cubicBezTo>
                  <a:pt x="2070666" y="486903"/>
                  <a:pt x="2063792" y="479650"/>
                  <a:pt x="2056455" y="472174"/>
                </a:cubicBezTo>
                <a:cubicBezTo>
                  <a:pt x="2049118" y="464697"/>
                  <a:pt x="2042274" y="458170"/>
                  <a:pt x="2035922" y="452594"/>
                </a:cubicBezTo>
                <a:cubicBezTo>
                  <a:pt x="2029570" y="447017"/>
                  <a:pt x="2022472" y="442495"/>
                  <a:pt x="2014627" y="439029"/>
                </a:cubicBezTo>
                <a:close/>
                <a:moveTo>
                  <a:pt x="1470528" y="367402"/>
                </a:moveTo>
                <a:cubicBezTo>
                  <a:pt x="1471595" y="386809"/>
                  <a:pt x="1474180" y="405320"/>
                  <a:pt x="1478284" y="422933"/>
                </a:cubicBezTo>
                <a:cubicBezTo>
                  <a:pt x="1482388" y="440547"/>
                  <a:pt x="1488469" y="456740"/>
                  <a:pt x="1496527" y="471514"/>
                </a:cubicBezTo>
                <a:cubicBezTo>
                  <a:pt x="1504585" y="486289"/>
                  <a:pt x="1514967" y="498687"/>
                  <a:pt x="1527675" y="508709"/>
                </a:cubicBezTo>
                <a:cubicBezTo>
                  <a:pt x="1540382" y="518731"/>
                  <a:pt x="1556090" y="524018"/>
                  <a:pt x="1574797" y="524567"/>
                </a:cubicBezTo>
                <a:lnTo>
                  <a:pt x="1576884" y="524567"/>
                </a:lnTo>
                <a:cubicBezTo>
                  <a:pt x="1589629" y="524567"/>
                  <a:pt x="1600990" y="522346"/>
                  <a:pt x="1610967" y="517902"/>
                </a:cubicBezTo>
                <a:cubicBezTo>
                  <a:pt x="1620943" y="513459"/>
                  <a:pt x="1629386" y="507492"/>
                  <a:pt x="1636296" y="500003"/>
                </a:cubicBezTo>
                <a:cubicBezTo>
                  <a:pt x="1643206" y="492514"/>
                  <a:pt x="1648433" y="483965"/>
                  <a:pt x="1651977" y="474355"/>
                </a:cubicBezTo>
                <a:cubicBezTo>
                  <a:pt x="1655520" y="464745"/>
                  <a:pt x="1657292" y="454730"/>
                  <a:pt x="1657292" y="444310"/>
                </a:cubicBezTo>
                <a:cubicBezTo>
                  <a:pt x="1657292" y="416612"/>
                  <a:pt x="1643141" y="392903"/>
                  <a:pt x="1614838" y="373183"/>
                </a:cubicBezTo>
                <a:cubicBezTo>
                  <a:pt x="1606560" y="384124"/>
                  <a:pt x="1599873" y="392835"/>
                  <a:pt x="1594777" y="399316"/>
                </a:cubicBezTo>
                <a:cubicBezTo>
                  <a:pt x="1589682" y="405797"/>
                  <a:pt x="1586011" y="409895"/>
                  <a:pt x="1583765" y="411612"/>
                </a:cubicBezTo>
                <a:cubicBezTo>
                  <a:pt x="1585853" y="408950"/>
                  <a:pt x="1586896" y="404933"/>
                  <a:pt x="1586896" y="399563"/>
                </a:cubicBezTo>
                <a:cubicBezTo>
                  <a:pt x="1586896" y="394671"/>
                  <a:pt x="1585917" y="390193"/>
                  <a:pt x="1583959" y="386129"/>
                </a:cubicBezTo>
                <a:cubicBezTo>
                  <a:pt x="1582001" y="382065"/>
                  <a:pt x="1579431" y="378670"/>
                  <a:pt x="1576250" y="375945"/>
                </a:cubicBezTo>
                <a:cubicBezTo>
                  <a:pt x="1573069" y="373220"/>
                  <a:pt x="1569588" y="371178"/>
                  <a:pt x="1565807" y="369818"/>
                </a:cubicBezTo>
                <a:cubicBezTo>
                  <a:pt x="1562026" y="368457"/>
                  <a:pt x="1558317" y="367777"/>
                  <a:pt x="1554679" y="367777"/>
                </a:cubicBezTo>
                <a:cubicBezTo>
                  <a:pt x="1544293" y="367777"/>
                  <a:pt x="1536133" y="371186"/>
                  <a:pt x="1530200" y="378005"/>
                </a:cubicBezTo>
                <a:cubicBezTo>
                  <a:pt x="1524267" y="384823"/>
                  <a:pt x="1521300" y="393057"/>
                  <a:pt x="1521300" y="402706"/>
                </a:cubicBezTo>
                <a:cubicBezTo>
                  <a:pt x="1522154" y="411776"/>
                  <a:pt x="1524515" y="419176"/>
                  <a:pt x="1528381" y="424905"/>
                </a:cubicBezTo>
                <a:cubicBezTo>
                  <a:pt x="1532248" y="430634"/>
                  <a:pt x="1536863" y="435192"/>
                  <a:pt x="1542227" y="438579"/>
                </a:cubicBezTo>
                <a:cubicBezTo>
                  <a:pt x="1547591" y="441966"/>
                  <a:pt x="1553274" y="444408"/>
                  <a:pt x="1559276" y="445904"/>
                </a:cubicBezTo>
                <a:cubicBezTo>
                  <a:pt x="1565278" y="447399"/>
                  <a:pt x="1571403" y="448289"/>
                  <a:pt x="1577653" y="448572"/>
                </a:cubicBezTo>
                <a:cubicBezTo>
                  <a:pt x="1585086" y="447726"/>
                  <a:pt x="1591353" y="446362"/>
                  <a:pt x="1596455" y="444479"/>
                </a:cubicBezTo>
                <a:cubicBezTo>
                  <a:pt x="1601557" y="442595"/>
                  <a:pt x="1606288" y="440343"/>
                  <a:pt x="1610648" y="437723"/>
                </a:cubicBezTo>
                <a:cubicBezTo>
                  <a:pt x="1615008" y="435102"/>
                  <a:pt x="1618604" y="432439"/>
                  <a:pt x="1621435" y="429733"/>
                </a:cubicBezTo>
                <a:cubicBezTo>
                  <a:pt x="1624266" y="427027"/>
                  <a:pt x="1626063" y="424678"/>
                  <a:pt x="1626825" y="422686"/>
                </a:cubicBezTo>
                <a:cubicBezTo>
                  <a:pt x="1627571" y="424465"/>
                  <a:pt x="1628702" y="427458"/>
                  <a:pt x="1630219" y="431664"/>
                </a:cubicBezTo>
                <a:cubicBezTo>
                  <a:pt x="1631735" y="435870"/>
                  <a:pt x="1632494" y="439650"/>
                  <a:pt x="1632494" y="443004"/>
                </a:cubicBezTo>
                <a:cubicBezTo>
                  <a:pt x="1632494" y="449120"/>
                  <a:pt x="1631054" y="454886"/>
                  <a:pt x="1628175" y="460303"/>
                </a:cubicBezTo>
                <a:cubicBezTo>
                  <a:pt x="1625296" y="465719"/>
                  <a:pt x="1621360" y="470505"/>
                  <a:pt x="1616366" y="474661"/>
                </a:cubicBezTo>
                <a:cubicBezTo>
                  <a:pt x="1611373" y="478817"/>
                  <a:pt x="1605427" y="482192"/>
                  <a:pt x="1598530" y="484786"/>
                </a:cubicBezTo>
                <a:cubicBezTo>
                  <a:pt x="1591632" y="487379"/>
                  <a:pt x="1584513" y="488907"/>
                  <a:pt x="1577172" y="489370"/>
                </a:cubicBezTo>
                <a:lnTo>
                  <a:pt x="1569097" y="489370"/>
                </a:lnTo>
                <a:cubicBezTo>
                  <a:pt x="1561935" y="488695"/>
                  <a:pt x="1555209" y="486755"/>
                  <a:pt x="1548917" y="483551"/>
                </a:cubicBezTo>
                <a:cubicBezTo>
                  <a:pt x="1542626" y="480347"/>
                  <a:pt x="1536812" y="477260"/>
                  <a:pt x="1531475" y="474289"/>
                </a:cubicBezTo>
                <a:cubicBezTo>
                  <a:pt x="1526842" y="468573"/>
                  <a:pt x="1522656" y="463162"/>
                  <a:pt x="1518919" y="458056"/>
                </a:cubicBezTo>
                <a:cubicBezTo>
                  <a:pt x="1515182" y="452950"/>
                  <a:pt x="1511654" y="446632"/>
                  <a:pt x="1508335" y="439101"/>
                </a:cubicBezTo>
                <a:cubicBezTo>
                  <a:pt x="1505017" y="431570"/>
                  <a:pt x="1502018" y="422701"/>
                  <a:pt x="1499339" y="412493"/>
                </a:cubicBezTo>
                <a:cubicBezTo>
                  <a:pt x="1496660" y="402285"/>
                  <a:pt x="1494454" y="389513"/>
                  <a:pt x="1492721" y="374177"/>
                </a:cubicBezTo>
                <a:close/>
                <a:moveTo>
                  <a:pt x="1763993" y="361377"/>
                </a:moveTo>
                <a:cubicBezTo>
                  <a:pt x="1770926" y="361377"/>
                  <a:pt x="1777744" y="363817"/>
                  <a:pt x="1784448" y="368696"/>
                </a:cubicBezTo>
                <a:cubicBezTo>
                  <a:pt x="1791152" y="373575"/>
                  <a:pt x="1797253" y="379266"/>
                  <a:pt x="1802750" y="385770"/>
                </a:cubicBezTo>
                <a:cubicBezTo>
                  <a:pt x="1808248" y="392273"/>
                  <a:pt x="1812613" y="398699"/>
                  <a:pt x="1815846" y="405047"/>
                </a:cubicBezTo>
                <a:cubicBezTo>
                  <a:pt x="1819079" y="411394"/>
                  <a:pt x="1820696" y="415757"/>
                  <a:pt x="1820696" y="418136"/>
                </a:cubicBezTo>
                <a:lnTo>
                  <a:pt x="1820696" y="499981"/>
                </a:lnTo>
                <a:cubicBezTo>
                  <a:pt x="1820204" y="494494"/>
                  <a:pt x="1817499" y="489629"/>
                  <a:pt x="1812581" y="485385"/>
                </a:cubicBezTo>
                <a:cubicBezTo>
                  <a:pt x="1807662" y="481142"/>
                  <a:pt x="1802676" y="477375"/>
                  <a:pt x="1797622" y="474083"/>
                </a:cubicBezTo>
                <a:cubicBezTo>
                  <a:pt x="1793702" y="471362"/>
                  <a:pt x="1789410" y="469011"/>
                  <a:pt x="1784748" y="467030"/>
                </a:cubicBezTo>
                <a:cubicBezTo>
                  <a:pt x="1780086" y="465049"/>
                  <a:pt x="1776734" y="464046"/>
                  <a:pt x="1774693" y="464021"/>
                </a:cubicBezTo>
                <a:lnTo>
                  <a:pt x="1779861" y="460465"/>
                </a:lnTo>
                <a:cubicBezTo>
                  <a:pt x="1782657" y="456640"/>
                  <a:pt x="1784989" y="453123"/>
                  <a:pt x="1786857" y="449913"/>
                </a:cubicBezTo>
                <a:cubicBezTo>
                  <a:pt x="1788726" y="446702"/>
                  <a:pt x="1790151" y="443485"/>
                  <a:pt x="1791132" y="440260"/>
                </a:cubicBezTo>
                <a:cubicBezTo>
                  <a:pt x="1792113" y="437035"/>
                  <a:pt x="1792820" y="433692"/>
                  <a:pt x="1793251" y="430229"/>
                </a:cubicBezTo>
                <a:cubicBezTo>
                  <a:pt x="1793682" y="426767"/>
                  <a:pt x="1793898" y="422959"/>
                  <a:pt x="1793898" y="418805"/>
                </a:cubicBezTo>
                <a:cubicBezTo>
                  <a:pt x="1793898" y="414576"/>
                  <a:pt x="1793023" y="410122"/>
                  <a:pt x="1791273" y="405444"/>
                </a:cubicBezTo>
                <a:cubicBezTo>
                  <a:pt x="1789523" y="400765"/>
                  <a:pt x="1786991" y="396476"/>
                  <a:pt x="1783676" y="392579"/>
                </a:cubicBezTo>
                <a:cubicBezTo>
                  <a:pt x="1780362" y="388681"/>
                  <a:pt x="1776218" y="385415"/>
                  <a:pt x="1771246" y="382779"/>
                </a:cubicBezTo>
                <a:cubicBezTo>
                  <a:pt x="1766273" y="380144"/>
                  <a:pt x="1760214" y="378516"/>
                  <a:pt x="1753069" y="377895"/>
                </a:cubicBezTo>
                <a:cubicBezTo>
                  <a:pt x="1748161" y="377895"/>
                  <a:pt x="1743004" y="378866"/>
                  <a:pt x="1737598" y="380808"/>
                </a:cubicBezTo>
                <a:cubicBezTo>
                  <a:pt x="1732192" y="382749"/>
                  <a:pt x="1729272" y="384522"/>
                  <a:pt x="1728839" y="386126"/>
                </a:cubicBezTo>
                <a:cubicBezTo>
                  <a:pt x="1729522" y="384905"/>
                  <a:pt x="1730850" y="382559"/>
                  <a:pt x="1732823" y="379089"/>
                </a:cubicBezTo>
                <a:cubicBezTo>
                  <a:pt x="1734796" y="375618"/>
                  <a:pt x="1737363" y="372543"/>
                  <a:pt x="1740523" y="369864"/>
                </a:cubicBezTo>
                <a:cubicBezTo>
                  <a:pt x="1743683" y="367185"/>
                  <a:pt x="1747222" y="365101"/>
                  <a:pt x="1751141" y="363612"/>
                </a:cubicBezTo>
                <a:cubicBezTo>
                  <a:pt x="1755059" y="362122"/>
                  <a:pt x="1759344" y="361377"/>
                  <a:pt x="1763993" y="361377"/>
                </a:cubicBezTo>
                <a:close/>
                <a:moveTo>
                  <a:pt x="2060693" y="353778"/>
                </a:moveTo>
                <a:cubicBezTo>
                  <a:pt x="2064222" y="353778"/>
                  <a:pt x="2067130" y="354972"/>
                  <a:pt x="2069417" y="357359"/>
                </a:cubicBezTo>
                <a:cubicBezTo>
                  <a:pt x="2071704" y="359746"/>
                  <a:pt x="2072848" y="362736"/>
                  <a:pt x="2072848" y="366327"/>
                </a:cubicBezTo>
                <a:cubicBezTo>
                  <a:pt x="2072848" y="369631"/>
                  <a:pt x="2071860" y="373201"/>
                  <a:pt x="2069883" y="377036"/>
                </a:cubicBezTo>
                <a:cubicBezTo>
                  <a:pt x="2067906" y="380871"/>
                  <a:pt x="2065254" y="384452"/>
                  <a:pt x="2061927" y="387779"/>
                </a:cubicBezTo>
                <a:cubicBezTo>
                  <a:pt x="2058600" y="391106"/>
                  <a:pt x="2055098" y="393804"/>
                  <a:pt x="2051421" y="395872"/>
                </a:cubicBezTo>
                <a:cubicBezTo>
                  <a:pt x="2047744" y="397941"/>
                  <a:pt x="2044139" y="398975"/>
                  <a:pt x="2040606" y="398975"/>
                </a:cubicBezTo>
                <a:cubicBezTo>
                  <a:pt x="2037411" y="398975"/>
                  <a:pt x="2034653" y="397815"/>
                  <a:pt x="2032332" y="395494"/>
                </a:cubicBezTo>
                <a:cubicBezTo>
                  <a:pt x="2030011" y="393173"/>
                  <a:pt x="2028851" y="389888"/>
                  <a:pt x="2028851" y="385638"/>
                </a:cubicBezTo>
                <a:cubicBezTo>
                  <a:pt x="2028851" y="383518"/>
                  <a:pt x="2029727" y="380647"/>
                  <a:pt x="2031479" y="377026"/>
                </a:cubicBezTo>
                <a:cubicBezTo>
                  <a:pt x="2033231" y="373406"/>
                  <a:pt x="2035620" y="369838"/>
                  <a:pt x="2038647" y="366324"/>
                </a:cubicBezTo>
                <a:cubicBezTo>
                  <a:pt x="2041674" y="362810"/>
                  <a:pt x="2045150" y="359840"/>
                  <a:pt x="2049074" y="357415"/>
                </a:cubicBezTo>
                <a:cubicBezTo>
                  <a:pt x="2052999" y="354990"/>
                  <a:pt x="2056872" y="353778"/>
                  <a:pt x="2060693" y="353778"/>
                </a:cubicBezTo>
                <a:close/>
                <a:moveTo>
                  <a:pt x="2055962" y="328179"/>
                </a:moveTo>
                <a:cubicBezTo>
                  <a:pt x="2047879" y="328179"/>
                  <a:pt x="2040311" y="329589"/>
                  <a:pt x="2033260" y="332407"/>
                </a:cubicBezTo>
                <a:cubicBezTo>
                  <a:pt x="2026208" y="335226"/>
                  <a:pt x="2020122" y="339120"/>
                  <a:pt x="2015002" y="344091"/>
                </a:cubicBezTo>
                <a:cubicBezTo>
                  <a:pt x="2009881" y="349062"/>
                  <a:pt x="2005909" y="354860"/>
                  <a:pt x="2003087" y="361487"/>
                </a:cubicBezTo>
                <a:cubicBezTo>
                  <a:pt x="2000264" y="368113"/>
                  <a:pt x="1998853" y="375110"/>
                  <a:pt x="1998853" y="382476"/>
                </a:cubicBezTo>
                <a:cubicBezTo>
                  <a:pt x="1998853" y="395230"/>
                  <a:pt x="2003390" y="405634"/>
                  <a:pt x="2012464" y="413690"/>
                </a:cubicBezTo>
                <a:cubicBezTo>
                  <a:pt x="2021539" y="421746"/>
                  <a:pt x="2032761" y="425774"/>
                  <a:pt x="2046131" y="425774"/>
                </a:cubicBezTo>
                <a:cubicBezTo>
                  <a:pt x="2052801" y="425774"/>
                  <a:pt x="2059482" y="424423"/>
                  <a:pt x="2066173" y="421721"/>
                </a:cubicBezTo>
                <a:cubicBezTo>
                  <a:pt x="2072865" y="419019"/>
                  <a:pt x="2078932" y="415299"/>
                  <a:pt x="2084376" y="410562"/>
                </a:cubicBezTo>
                <a:cubicBezTo>
                  <a:pt x="2089819" y="405825"/>
                  <a:pt x="2094325" y="399963"/>
                  <a:pt x="2097893" y="392976"/>
                </a:cubicBezTo>
                <a:cubicBezTo>
                  <a:pt x="2101462" y="385988"/>
                  <a:pt x="2103246" y="378428"/>
                  <a:pt x="2103246" y="370296"/>
                </a:cubicBezTo>
                <a:cubicBezTo>
                  <a:pt x="2103246" y="357684"/>
                  <a:pt x="2098791" y="347512"/>
                  <a:pt x="2089881" y="339779"/>
                </a:cubicBezTo>
                <a:cubicBezTo>
                  <a:pt x="2080972" y="332046"/>
                  <a:pt x="2069665" y="328179"/>
                  <a:pt x="2055962" y="328179"/>
                </a:cubicBezTo>
                <a:close/>
                <a:moveTo>
                  <a:pt x="1447355" y="328179"/>
                </a:moveTo>
                <a:lnTo>
                  <a:pt x="1462141" y="354978"/>
                </a:lnTo>
                <a:lnTo>
                  <a:pt x="1688696" y="354978"/>
                </a:lnTo>
                <a:lnTo>
                  <a:pt x="1671597" y="328179"/>
                </a:lnTo>
                <a:close/>
                <a:moveTo>
                  <a:pt x="2303094" y="289782"/>
                </a:moveTo>
                <a:lnTo>
                  <a:pt x="2303094" y="368215"/>
                </a:lnTo>
                <a:cubicBezTo>
                  <a:pt x="2304965" y="364873"/>
                  <a:pt x="2304030" y="360795"/>
                  <a:pt x="2300288" y="355981"/>
                </a:cubicBezTo>
                <a:cubicBezTo>
                  <a:pt x="2296547" y="351167"/>
                  <a:pt x="2292425" y="346710"/>
                  <a:pt x="2287924" y="342610"/>
                </a:cubicBezTo>
                <a:cubicBezTo>
                  <a:pt x="2283422" y="338510"/>
                  <a:pt x="2278412" y="335080"/>
                  <a:pt x="2272893" y="332320"/>
                </a:cubicBezTo>
                <a:cubicBezTo>
                  <a:pt x="2267375" y="329560"/>
                  <a:pt x="2261520" y="328179"/>
                  <a:pt x="2255329" y="328179"/>
                </a:cubicBezTo>
                <a:cubicBezTo>
                  <a:pt x="2250075" y="328179"/>
                  <a:pt x="2243649" y="330785"/>
                  <a:pt x="2236052" y="335995"/>
                </a:cubicBezTo>
                <a:cubicBezTo>
                  <a:pt x="2228454" y="341205"/>
                  <a:pt x="2221564" y="349593"/>
                  <a:pt x="2215381" y="361159"/>
                </a:cubicBezTo>
                <a:cubicBezTo>
                  <a:pt x="2215619" y="358746"/>
                  <a:pt x="2214281" y="355457"/>
                  <a:pt x="2211369" y="351291"/>
                </a:cubicBezTo>
                <a:cubicBezTo>
                  <a:pt x="2208456" y="347124"/>
                  <a:pt x="2205093" y="343343"/>
                  <a:pt x="2201279" y="339948"/>
                </a:cubicBezTo>
                <a:cubicBezTo>
                  <a:pt x="2197465" y="336552"/>
                  <a:pt x="2193260" y="333742"/>
                  <a:pt x="2188664" y="331517"/>
                </a:cubicBezTo>
                <a:cubicBezTo>
                  <a:pt x="2184068" y="329292"/>
                  <a:pt x="2179362" y="328179"/>
                  <a:pt x="2174546" y="328179"/>
                </a:cubicBezTo>
                <a:lnTo>
                  <a:pt x="2133292" y="328179"/>
                </a:lnTo>
                <a:lnTo>
                  <a:pt x="2148079" y="354978"/>
                </a:lnTo>
                <a:lnTo>
                  <a:pt x="2171015" y="354978"/>
                </a:lnTo>
                <a:cubicBezTo>
                  <a:pt x="2178010" y="354978"/>
                  <a:pt x="2183930" y="357343"/>
                  <a:pt x="2188773" y="362074"/>
                </a:cubicBezTo>
                <a:cubicBezTo>
                  <a:pt x="2193617" y="366805"/>
                  <a:pt x="2196953" y="371510"/>
                  <a:pt x="2198782" y="376189"/>
                </a:cubicBezTo>
                <a:cubicBezTo>
                  <a:pt x="2196461" y="376956"/>
                  <a:pt x="2193000" y="379085"/>
                  <a:pt x="2188398" y="382576"/>
                </a:cubicBezTo>
                <a:cubicBezTo>
                  <a:pt x="2183797" y="386068"/>
                  <a:pt x="2179571" y="390083"/>
                  <a:pt x="2175721" y="394622"/>
                </a:cubicBezTo>
                <a:cubicBezTo>
                  <a:pt x="2171871" y="399162"/>
                  <a:pt x="2168543" y="404031"/>
                  <a:pt x="2165737" y="409231"/>
                </a:cubicBezTo>
                <a:cubicBezTo>
                  <a:pt x="2162931" y="414430"/>
                  <a:pt x="2161528" y="419738"/>
                  <a:pt x="2161528" y="425155"/>
                </a:cubicBezTo>
                <a:cubicBezTo>
                  <a:pt x="2161528" y="434817"/>
                  <a:pt x="2164167" y="441820"/>
                  <a:pt x="2169443" y="446166"/>
                </a:cubicBezTo>
                <a:cubicBezTo>
                  <a:pt x="2174720" y="450512"/>
                  <a:pt x="2182042" y="452684"/>
                  <a:pt x="2191408" y="452684"/>
                </a:cubicBezTo>
                <a:cubicBezTo>
                  <a:pt x="2198790" y="452684"/>
                  <a:pt x="2205756" y="450051"/>
                  <a:pt x="2212303" y="444785"/>
                </a:cubicBezTo>
                <a:cubicBezTo>
                  <a:pt x="2218851" y="439519"/>
                  <a:pt x="2222885" y="434440"/>
                  <a:pt x="2224405" y="429548"/>
                </a:cubicBezTo>
                <a:cubicBezTo>
                  <a:pt x="2225339" y="434398"/>
                  <a:pt x="2229117" y="439271"/>
                  <a:pt x="2235739" y="444166"/>
                </a:cubicBezTo>
                <a:cubicBezTo>
                  <a:pt x="2242362" y="449062"/>
                  <a:pt x="2249677" y="451509"/>
                  <a:pt x="2257685" y="451509"/>
                </a:cubicBezTo>
                <a:cubicBezTo>
                  <a:pt x="2264913" y="451509"/>
                  <a:pt x="2271180" y="449015"/>
                  <a:pt x="2276484" y="444026"/>
                </a:cubicBezTo>
                <a:cubicBezTo>
                  <a:pt x="2281787" y="439036"/>
                  <a:pt x="2284439" y="433008"/>
                  <a:pt x="2284439" y="425942"/>
                </a:cubicBezTo>
                <a:cubicBezTo>
                  <a:pt x="2284439" y="417722"/>
                  <a:pt x="2281334" y="409480"/>
                  <a:pt x="2275124" y="401216"/>
                </a:cubicBezTo>
                <a:lnTo>
                  <a:pt x="2247775" y="376888"/>
                </a:lnTo>
                <a:lnTo>
                  <a:pt x="2247967" y="376855"/>
                </a:lnTo>
                <a:cubicBezTo>
                  <a:pt x="2247967" y="377115"/>
                  <a:pt x="2247704" y="376949"/>
                  <a:pt x="2247179" y="376358"/>
                </a:cubicBezTo>
                <a:lnTo>
                  <a:pt x="2247775" y="376888"/>
                </a:lnTo>
                <a:lnTo>
                  <a:pt x="2241124" y="378042"/>
                </a:lnTo>
                <a:lnTo>
                  <a:pt x="2249874" y="372151"/>
                </a:lnTo>
                <a:cubicBezTo>
                  <a:pt x="2252436" y="370317"/>
                  <a:pt x="2254387" y="368787"/>
                  <a:pt x="2255726" y="367561"/>
                </a:cubicBezTo>
                <a:cubicBezTo>
                  <a:pt x="2258402" y="365109"/>
                  <a:pt x="2261351" y="363679"/>
                  <a:pt x="2264572" y="363271"/>
                </a:cubicBezTo>
                <a:cubicBezTo>
                  <a:pt x="2268476" y="363934"/>
                  <a:pt x="2272696" y="366296"/>
                  <a:pt x="2277234" y="370358"/>
                </a:cubicBezTo>
                <a:cubicBezTo>
                  <a:pt x="2281771" y="374420"/>
                  <a:pt x="2286015" y="379002"/>
                  <a:pt x="2289967" y="384104"/>
                </a:cubicBezTo>
                <a:cubicBezTo>
                  <a:pt x="2293919" y="389206"/>
                  <a:pt x="2297095" y="394095"/>
                  <a:pt x="2299495" y="398772"/>
                </a:cubicBezTo>
                <a:cubicBezTo>
                  <a:pt x="2301895" y="403449"/>
                  <a:pt x="2303094" y="406491"/>
                  <a:pt x="2303094" y="407900"/>
                </a:cubicBezTo>
                <a:lnTo>
                  <a:pt x="2303094" y="537592"/>
                </a:lnTo>
                <a:lnTo>
                  <a:pt x="2332293" y="558965"/>
                </a:lnTo>
                <a:lnTo>
                  <a:pt x="2332293" y="354978"/>
                </a:lnTo>
                <a:lnTo>
                  <a:pt x="2365234" y="354978"/>
                </a:lnTo>
                <a:lnTo>
                  <a:pt x="2348135" y="328179"/>
                </a:lnTo>
                <a:lnTo>
                  <a:pt x="2330612" y="328179"/>
                </a:lnTo>
                <a:cubicBezTo>
                  <a:pt x="2330612" y="328179"/>
                  <a:pt x="2330722" y="328657"/>
                  <a:pt x="2330943" y="329611"/>
                </a:cubicBezTo>
                <a:cubicBezTo>
                  <a:pt x="2330397" y="327719"/>
                  <a:pt x="2329594" y="325047"/>
                  <a:pt x="2328534" y="321595"/>
                </a:cubicBezTo>
                <a:cubicBezTo>
                  <a:pt x="2327473" y="318144"/>
                  <a:pt x="2326121" y="314575"/>
                  <a:pt x="2324478" y="310890"/>
                </a:cubicBezTo>
                <a:cubicBezTo>
                  <a:pt x="2322834" y="307205"/>
                  <a:pt x="2320811" y="303527"/>
                  <a:pt x="2318409" y="299856"/>
                </a:cubicBezTo>
                <a:cubicBezTo>
                  <a:pt x="2316007" y="296186"/>
                  <a:pt x="2310902" y="292827"/>
                  <a:pt x="2303094" y="289782"/>
                </a:cubicBezTo>
                <a:close/>
                <a:moveTo>
                  <a:pt x="1820727" y="289782"/>
                </a:moveTo>
                <a:lnTo>
                  <a:pt x="1820702" y="382214"/>
                </a:lnTo>
                <a:cubicBezTo>
                  <a:pt x="1822306" y="376893"/>
                  <a:pt x="1820753" y="370871"/>
                  <a:pt x="1816043" y="364146"/>
                </a:cubicBezTo>
                <a:cubicBezTo>
                  <a:pt x="1811333" y="357421"/>
                  <a:pt x="1806074" y="351364"/>
                  <a:pt x="1800266" y="345975"/>
                </a:cubicBezTo>
                <a:cubicBezTo>
                  <a:pt x="1794458" y="340586"/>
                  <a:pt x="1788036" y="336273"/>
                  <a:pt x="1780998" y="333035"/>
                </a:cubicBezTo>
                <a:cubicBezTo>
                  <a:pt x="1773961" y="329798"/>
                  <a:pt x="1766331" y="328179"/>
                  <a:pt x="1758106" y="328179"/>
                </a:cubicBezTo>
                <a:cubicBezTo>
                  <a:pt x="1748302" y="328179"/>
                  <a:pt x="1739106" y="330464"/>
                  <a:pt x="1730517" y="335032"/>
                </a:cubicBezTo>
                <a:cubicBezTo>
                  <a:pt x="1721928" y="339601"/>
                  <a:pt x="1714536" y="345395"/>
                  <a:pt x="1708340" y="352415"/>
                </a:cubicBezTo>
                <a:cubicBezTo>
                  <a:pt x="1702145" y="359436"/>
                  <a:pt x="1697257" y="367075"/>
                  <a:pt x="1693676" y="375333"/>
                </a:cubicBezTo>
                <a:cubicBezTo>
                  <a:pt x="1690095" y="383591"/>
                  <a:pt x="1688304" y="391524"/>
                  <a:pt x="1688304" y="399131"/>
                </a:cubicBezTo>
                <a:cubicBezTo>
                  <a:pt x="1688304" y="406923"/>
                  <a:pt x="1690804" y="413844"/>
                  <a:pt x="1695804" y="419896"/>
                </a:cubicBezTo>
                <a:cubicBezTo>
                  <a:pt x="1700803" y="425947"/>
                  <a:pt x="1708392" y="428973"/>
                  <a:pt x="1718571" y="428973"/>
                </a:cubicBezTo>
                <a:cubicBezTo>
                  <a:pt x="1723071" y="428973"/>
                  <a:pt x="1726819" y="427790"/>
                  <a:pt x="1729817" y="425424"/>
                </a:cubicBezTo>
                <a:cubicBezTo>
                  <a:pt x="1731316" y="424240"/>
                  <a:pt x="1732900" y="422461"/>
                  <a:pt x="1734568" y="420085"/>
                </a:cubicBezTo>
                <a:lnTo>
                  <a:pt x="1739791" y="411228"/>
                </a:lnTo>
                <a:lnTo>
                  <a:pt x="1743470" y="411838"/>
                </a:lnTo>
                <a:cubicBezTo>
                  <a:pt x="1744921" y="411572"/>
                  <a:pt x="1746476" y="410816"/>
                  <a:pt x="1748135" y="409571"/>
                </a:cubicBezTo>
                <a:cubicBezTo>
                  <a:pt x="1751453" y="407082"/>
                  <a:pt x="1755217" y="405837"/>
                  <a:pt x="1759425" y="405837"/>
                </a:cubicBezTo>
                <a:cubicBezTo>
                  <a:pt x="1764016" y="406571"/>
                  <a:pt x="1766574" y="408800"/>
                  <a:pt x="1767099" y="412524"/>
                </a:cubicBezTo>
                <a:cubicBezTo>
                  <a:pt x="1766662" y="416078"/>
                  <a:pt x="1763640" y="421095"/>
                  <a:pt x="1758034" y="427573"/>
                </a:cubicBezTo>
                <a:cubicBezTo>
                  <a:pt x="1752428" y="434052"/>
                  <a:pt x="1745513" y="441806"/>
                  <a:pt x="1737289" y="450834"/>
                </a:cubicBezTo>
                <a:lnTo>
                  <a:pt x="1746701" y="464002"/>
                </a:lnTo>
                <a:cubicBezTo>
                  <a:pt x="1746792" y="463540"/>
                  <a:pt x="1745803" y="463516"/>
                  <a:pt x="1743732" y="463931"/>
                </a:cubicBezTo>
                <a:cubicBezTo>
                  <a:pt x="1741661" y="464345"/>
                  <a:pt x="1739547" y="465167"/>
                  <a:pt x="1737389" y="466396"/>
                </a:cubicBezTo>
                <a:cubicBezTo>
                  <a:pt x="1729256" y="470887"/>
                  <a:pt x="1722908" y="476564"/>
                  <a:pt x="1718346" y="483426"/>
                </a:cubicBezTo>
                <a:cubicBezTo>
                  <a:pt x="1713784" y="490288"/>
                  <a:pt x="1711503" y="496357"/>
                  <a:pt x="1711503" y="501631"/>
                </a:cubicBezTo>
                <a:cubicBezTo>
                  <a:pt x="1711503" y="510981"/>
                  <a:pt x="1714765" y="518626"/>
                  <a:pt x="1721290" y="524567"/>
                </a:cubicBezTo>
                <a:cubicBezTo>
                  <a:pt x="1727814" y="530509"/>
                  <a:pt x="1735803" y="533479"/>
                  <a:pt x="1745257" y="533479"/>
                </a:cubicBezTo>
                <a:cubicBezTo>
                  <a:pt x="1753331" y="533479"/>
                  <a:pt x="1760324" y="530443"/>
                  <a:pt x="1766234" y="524371"/>
                </a:cubicBezTo>
                <a:cubicBezTo>
                  <a:pt x="1772144" y="518298"/>
                  <a:pt x="1775099" y="511895"/>
                  <a:pt x="1775099" y="505162"/>
                </a:cubicBezTo>
                <a:cubicBezTo>
                  <a:pt x="1775099" y="501875"/>
                  <a:pt x="1774317" y="498435"/>
                  <a:pt x="1772752" y="494841"/>
                </a:cubicBezTo>
                <a:lnTo>
                  <a:pt x="1769898" y="491051"/>
                </a:lnTo>
                <a:lnTo>
                  <a:pt x="1790870" y="500553"/>
                </a:lnTo>
                <a:cubicBezTo>
                  <a:pt x="1799767" y="507363"/>
                  <a:pt x="1809905" y="517480"/>
                  <a:pt x="1821283" y="530905"/>
                </a:cubicBezTo>
                <a:lnTo>
                  <a:pt x="1825608" y="536404"/>
                </a:lnTo>
                <a:cubicBezTo>
                  <a:pt x="1826741" y="537767"/>
                  <a:pt x="1828123" y="541027"/>
                  <a:pt x="1829752" y="546185"/>
                </a:cubicBezTo>
                <a:lnTo>
                  <a:pt x="1849894" y="558965"/>
                </a:lnTo>
                <a:lnTo>
                  <a:pt x="1849894" y="354978"/>
                </a:lnTo>
                <a:lnTo>
                  <a:pt x="1870748" y="354978"/>
                </a:lnTo>
                <a:lnTo>
                  <a:pt x="1882836" y="354978"/>
                </a:lnTo>
                <a:lnTo>
                  <a:pt x="1889116" y="354978"/>
                </a:lnTo>
                <a:cubicBezTo>
                  <a:pt x="1889891" y="355311"/>
                  <a:pt x="1891243" y="356612"/>
                  <a:pt x="1893172" y="358881"/>
                </a:cubicBezTo>
                <a:cubicBezTo>
                  <a:pt x="1895101" y="361149"/>
                  <a:pt x="1897077" y="363802"/>
                  <a:pt x="1899100" y="366840"/>
                </a:cubicBezTo>
                <a:cubicBezTo>
                  <a:pt x="1901122" y="369877"/>
                  <a:pt x="1902779" y="372803"/>
                  <a:pt x="1904068" y="375617"/>
                </a:cubicBezTo>
                <a:cubicBezTo>
                  <a:pt x="1905358" y="378432"/>
                  <a:pt x="1906002" y="380418"/>
                  <a:pt x="1906002" y="381576"/>
                </a:cubicBezTo>
                <a:lnTo>
                  <a:pt x="1906002" y="537979"/>
                </a:lnTo>
                <a:lnTo>
                  <a:pt x="1934801" y="558965"/>
                </a:lnTo>
                <a:lnTo>
                  <a:pt x="1934801" y="354978"/>
                </a:lnTo>
                <a:lnTo>
                  <a:pt x="1978723" y="354978"/>
                </a:lnTo>
                <a:lnTo>
                  <a:pt x="1961624" y="328179"/>
                </a:lnTo>
                <a:lnTo>
                  <a:pt x="1933319" y="328179"/>
                </a:lnTo>
                <a:lnTo>
                  <a:pt x="1932270" y="324823"/>
                </a:lnTo>
                <a:cubicBezTo>
                  <a:pt x="1931028" y="319845"/>
                  <a:pt x="1928902" y="313780"/>
                  <a:pt x="1925892" y="306631"/>
                </a:cubicBezTo>
                <a:cubicBezTo>
                  <a:pt x="1922882" y="299481"/>
                  <a:pt x="1916252" y="293865"/>
                  <a:pt x="1906002" y="289782"/>
                </a:cubicBezTo>
                <a:lnTo>
                  <a:pt x="1906002" y="336958"/>
                </a:lnTo>
                <a:lnTo>
                  <a:pt x="1894578" y="328179"/>
                </a:lnTo>
                <a:lnTo>
                  <a:pt x="1865737" y="328179"/>
                </a:lnTo>
                <a:lnTo>
                  <a:pt x="1853849" y="328179"/>
                </a:lnTo>
                <a:lnTo>
                  <a:pt x="1848026" y="328179"/>
                </a:lnTo>
                <a:lnTo>
                  <a:pt x="1846976" y="324823"/>
                </a:lnTo>
                <a:cubicBezTo>
                  <a:pt x="1845705" y="319728"/>
                  <a:pt x="1843649" y="313629"/>
                  <a:pt x="1840807" y="306528"/>
                </a:cubicBezTo>
                <a:cubicBezTo>
                  <a:pt x="1837966" y="299426"/>
                  <a:pt x="1831272" y="293844"/>
                  <a:pt x="1820727" y="289782"/>
                </a:cubicBezTo>
                <a:close/>
                <a:moveTo>
                  <a:pt x="0" y="0"/>
                </a:moveTo>
                <a:lnTo>
                  <a:pt x="4221480" y="0"/>
                </a:lnTo>
                <a:lnTo>
                  <a:pt x="4221480" y="1021080"/>
                </a:lnTo>
                <a:lnTo>
                  <a:pt x="0" y="102108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0615" y="709689"/>
            <a:ext cx="997698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বিভিন্ন  বাস্তব উপকরণের সাহায্যে ভগ্নাংশের ধারণা দিব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4" y="4088205"/>
            <a:ext cx="885825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17" y="2279664"/>
            <a:ext cx="2647950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42" y="4393005"/>
            <a:ext cx="270510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9664"/>
            <a:ext cx="27241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6861" y="441960"/>
            <a:ext cx="633245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মনোযোগ সহকারে দেখ  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8" r="53522"/>
          <a:stretch/>
        </p:blipFill>
        <p:spPr>
          <a:xfrm>
            <a:off x="1099661" y="1249680"/>
            <a:ext cx="1018223" cy="157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0" t="25000"/>
          <a:stretch/>
        </p:blipFill>
        <p:spPr>
          <a:xfrm>
            <a:off x="2117884" y="1249680"/>
            <a:ext cx="1163716" cy="1564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152" y="3177094"/>
            <a:ext cx="3992880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এখনে  কয়টি আপেল ? 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1184" y="3142912"/>
            <a:ext cx="5958840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1184" y="5758637"/>
            <a:ext cx="5958840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1184" y="4909932"/>
            <a:ext cx="5958840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একটা ভাগকে আমরা কী বলি ?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1184" y="4076660"/>
            <a:ext cx="5958840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ভাগ কী সমান হয়েছে ?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987" y="1199971"/>
            <a:ext cx="3518213" cy="1200329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90393"/>
            <a:r>
              <a:rPr lang="en-US" sz="36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</a:p>
          <a:p>
            <a:pPr algn="ctr" defTabSz="990393"/>
            <a:r>
              <a:rPr lang="en-US" sz="36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৭৬ ও ৭৭ 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228082"/>
            <a:ext cx="3962400" cy="1077218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2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শিক্ষার্থীদের  পাঠটি সঠিকভাবে বাহির করতে সহায়তা করব। </a:t>
            </a:r>
            <a:endParaRPr lang="en-US" sz="32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04560" y="929641"/>
            <a:ext cx="5775960" cy="3855720"/>
            <a:chOff x="6004560" y="929641"/>
            <a:chExt cx="5775960" cy="385572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6" t="6205" r="8777" b="7894"/>
            <a:stretch/>
          </p:blipFill>
          <p:spPr>
            <a:xfrm>
              <a:off x="6004560" y="929641"/>
              <a:ext cx="2941320" cy="385572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2" r="4864" b="3911"/>
            <a:stretch/>
          </p:blipFill>
          <p:spPr>
            <a:xfrm>
              <a:off x="8915400" y="933693"/>
              <a:ext cx="2865120" cy="3851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3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9050">
          <a:solidFill>
            <a:srgbClr val="00B0F0"/>
          </a:solidFill>
        </a:ln>
      </a:spPr>
      <a:bodyPr wrap="square" rtlCol="0">
        <a:spAutoFit/>
      </a:bodyPr>
      <a:lstStyle>
        <a:defPPr algn="ctr">
          <a:defRPr sz="3200" dirty="0" smtClean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449</Words>
  <Application>Microsoft Office PowerPoint</Application>
  <PresentationFormat>Custom</PresentationFormat>
  <Paragraphs>76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</dc:creator>
  <cp:lastModifiedBy>Daudpur-GPS</cp:lastModifiedBy>
  <cp:revision>140</cp:revision>
  <dcterms:created xsi:type="dcterms:W3CDTF">2018-03-20T07:30:05Z</dcterms:created>
  <dcterms:modified xsi:type="dcterms:W3CDTF">2019-11-30T02:11:28Z</dcterms:modified>
</cp:coreProperties>
</file>