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24" r:id="rId2"/>
    <p:sldId id="325" r:id="rId3"/>
    <p:sldId id="282" r:id="rId4"/>
    <p:sldId id="309" r:id="rId5"/>
    <p:sldId id="285" r:id="rId6"/>
    <p:sldId id="262" r:id="rId7"/>
    <p:sldId id="327" r:id="rId8"/>
    <p:sldId id="328" r:id="rId9"/>
    <p:sldId id="289" r:id="rId10"/>
    <p:sldId id="315" r:id="rId11"/>
    <p:sldId id="326" r:id="rId12"/>
    <p:sldId id="317" r:id="rId13"/>
    <p:sldId id="316" r:id="rId14"/>
    <p:sldId id="320" r:id="rId15"/>
    <p:sldId id="269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1541" autoAdjust="0"/>
  </p:normalViewPr>
  <p:slideViewPr>
    <p:cSldViewPr>
      <p:cViewPr varScale="1">
        <p:scale>
          <a:sx n="59" d="100"/>
          <a:sy n="5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818-FAC9-413A-9CBA-08731A3C4441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4087-DDD8-4D7F-93E7-FBDF3B0BE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15C0D-3A82-4926-B2FA-057FC247C9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15C0D-3A82-4926-B2FA-057FC247C9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4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064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1" y="0"/>
            <a:ext cx="6934201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90600" y="45720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</a:t>
            </a:r>
            <a:r>
              <a:rPr 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elcome</a:t>
            </a:r>
            <a:endParaRPr lang="en-US" sz="7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76122" y="426815"/>
            <a:ext cx="37338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Cross the river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922" y="5334000"/>
            <a:ext cx="69342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crossing the river by boat.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22" y="1524001"/>
            <a:ext cx="6848878" cy="35814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122" y="426815"/>
            <a:ext cx="37338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Cross the river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858" y="5595610"/>
            <a:ext cx="69342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crossing the river by boat.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69" y="1273672"/>
            <a:ext cx="6934200" cy="40322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43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3909" cy="373379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62000" y="4876800"/>
            <a:ext cx="8258134" cy="138499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at the pictures and guess why do many people have little or no patience in situations as in the ferry boat?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7087" y="251553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Individual/Pair works.</a:t>
            </a:r>
            <a:endParaRPr lang="en-US" sz="3600" dirty="0">
              <a:ln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48006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above pictures and guess if we have too many people are bank of the river  then what will happen?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00" y="381000"/>
            <a:ext cx="48768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Population problems?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109704"/>
            <a:ext cx="7366000" cy="360045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05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958" y="4419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at the above pictures and guess if we have too many people in a town, bus and train then what will happen?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162800" cy="3276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48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779" y="1135052"/>
            <a:ext cx="7696200" cy="126188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Write a paragraph with in ten sentences about  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ferry accident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27166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0" y="2457950"/>
            <a:ext cx="7848600" cy="35147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752600"/>
            <a:ext cx="5562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Much</a:t>
            </a:r>
          </a:p>
        </p:txBody>
      </p:sp>
    </p:spTree>
    <p:extLst>
      <p:ext uri="{BB962C8B-B14F-4D97-AF65-F5344CB8AC3E}">
        <p14:creationId xmlns:p14="http://schemas.microsoft.com/office/powerpoint/2010/main" val="34075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" y="-308291"/>
            <a:ext cx="9123218" cy="7086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h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453723"/>
            <a:ext cx="2209800" cy="3324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186424" y="705209"/>
            <a:ext cx="6254168" cy="1261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Azharul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Hugra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Habib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Kader High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School,Tangail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8853" y="2124327"/>
            <a:ext cx="264481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 : Nine &amp; Ten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  - 4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: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0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0"/>
            <a:ext cx="2971802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6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9614" y="4953000"/>
            <a:ext cx="7924800" cy="14251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 can you fine this kind of boat ?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does the boatman carry passengers across a river ?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do people use country boats 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53789"/>
            <a:ext cx="85344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about the picture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your partner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answer the following questions.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28797"/>
            <a:ext cx="6934200" cy="29051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48589" y="304800"/>
            <a:ext cx="5334000" cy="11430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 watch the picture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50" y="4800600"/>
            <a:ext cx="7200900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 in pair. What were the causes of this accident?  And say how we can avoid it?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2" y="1219200"/>
            <a:ext cx="6248400" cy="339491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900" y="282123"/>
            <a:ext cx="61722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today we’ll discuss  about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758" y="5029200"/>
            <a:ext cx="7162800" cy="110799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The ferry boat.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58000" cy="31490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828800" y="685800"/>
            <a:ext cx="5638800" cy="762000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905000"/>
            <a:ext cx="7543800" cy="3962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After completing this lesson, students will be able to-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ask and tell about problems.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seek and give suggestions.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listen for specific information.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narrate something in writing.</a:t>
            </a:r>
          </a:p>
          <a:p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0090" cy="68580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4"/>
          <p:cNvSpPr txBox="1"/>
          <p:nvPr/>
        </p:nvSpPr>
        <p:spPr>
          <a:xfrm>
            <a:off x="1593945" y="381000"/>
            <a:ext cx="61722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 discuss  about-------</a:t>
            </a:r>
          </a:p>
        </p:txBody>
      </p:sp>
    </p:spTree>
    <p:extLst>
      <p:ext uri="{BB962C8B-B14F-4D97-AF65-F5344CB8AC3E}">
        <p14:creationId xmlns:p14="http://schemas.microsoft.com/office/powerpoint/2010/main" val="262308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4"/>
          <p:cNvSpPr txBox="1"/>
          <p:nvPr/>
        </p:nvSpPr>
        <p:spPr>
          <a:xfrm>
            <a:off x="2743200" y="228600"/>
            <a:ext cx="61722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 discuss  about-------</a:t>
            </a:r>
          </a:p>
        </p:txBody>
      </p:sp>
    </p:spTree>
    <p:extLst>
      <p:ext uri="{BB962C8B-B14F-4D97-AF65-F5344CB8AC3E}">
        <p14:creationId xmlns:p14="http://schemas.microsoft.com/office/powerpoint/2010/main" val="274163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126" y="5105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text silently then answer the multiple choices questions that has given in the text.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64812"/>
            <a:ext cx="4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0353"/>
            <a:ext cx="5791200" cy="3760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4357</TotalTime>
  <Words>291</Words>
  <Application>Microsoft Office PowerPoint</Application>
  <PresentationFormat>On-screen Show (4:3)</PresentationFormat>
  <Paragraphs>51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Sonatola Model HS</dc:creator>
  <cp:lastModifiedBy>Admin</cp:lastModifiedBy>
  <cp:revision>529</cp:revision>
  <dcterms:created xsi:type="dcterms:W3CDTF">2006-08-16T00:00:00Z</dcterms:created>
  <dcterms:modified xsi:type="dcterms:W3CDTF">2019-11-29T03:12:12Z</dcterms:modified>
</cp:coreProperties>
</file>