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60" r:id="rId5"/>
    <p:sldId id="271" r:id="rId6"/>
    <p:sldId id="262" r:id="rId7"/>
    <p:sldId id="265" r:id="rId8"/>
    <p:sldId id="266" r:id="rId9"/>
    <p:sldId id="269" r:id="rId10"/>
    <p:sldId id="270" r:id="rId11"/>
    <p:sldId id="272" r:id="rId12"/>
    <p:sldId id="273" r:id="rId13"/>
    <p:sldId id="274" r:id="rId14"/>
    <p:sldId id="275" r:id="rId15"/>
    <p:sldId id="276" r:id="rId16"/>
    <p:sldId id="283" r:id="rId17"/>
    <p:sldId id="279"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CC00"/>
    <a:srgbClr val="D3E622"/>
    <a:srgbClr val="F3C3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62" autoAdjust="0"/>
    <p:restoredTop sz="94291" autoAdjust="0"/>
  </p:normalViewPr>
  <p:slideViewPr>
    <p:cSldViewPr snapToGrid="0">
      <p:cViewPr varScale="1">
        <p:scale>
          <a:sx n="69" d="100"/>
          <a:sy n="69" d="100"/>
        </p:scale>
        <p:origin x="-84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A0B80-80E3-4E08-B7B1-8E299A35AFE9}" type="datetimeFigureOut">
              <a:rPr lang="en-US" smtClean="0"/>
              <a:pPr/>
              <a:t>11/30/2019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1D180-FB79-45F9-9753-16B828A32AA7}" type="slidenum">
              <a:rPr lang="en-US" smtClean="0"/>
              <a:pPr/>
              <a:t>‹#›</a:t>
            </a:fld>
            <a:endParaRPr lang="en-US"/>
          </a:p>
        </p:txBody>
      </p:sp>
    </p:spTree>
    <p:extLst>
      <p:ext uri="{BB962C8B-B14F-4D97-AF65-F5344CB8AC3E}">
        <p14:creationId xmlns:p14="http://schemas.microsoft.com/office/powerpoint/2010/main" xmlns="" val="171041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1D180-FB79-45F9-9753-16B828A32AA7}" type="slidenum">
              <a:rPr lang="en-US" smtClean="0"/>
              <a:pPr/>
              <a:t>10</a:t>
            </a:fld>
            <a:endParaRPr lang="en-US"/>
          </a:p>
        </p:txBody>
      </p:sp>
    </p:spTree>
    <p:extLst>
      <p:ext uri="{BB962C8B-B14F-4D97-AF65-F5344CB8AC3E}">
        <p14:creationId xmlns:p14="http://schemas.microsoft.com/office/powerpoint/2010/main" xmlns="" val="117284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F7E495-2DA8-40CE-945A-D8708D978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1A676F2-DD39-4867-8937-38051B1405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5929973-9401-4E36-ADD9-C1C09A9FE484}"/>
              </a:ext>
            </a:extLst>
          </p:cNvPr>
          <p:cNvSpPr>
            <a:spLocks noGrp="1"/>
          </p:cNvSpPr>
          <p:nvPr>
            <p:ph type="dt" sz="half" idx="10"/>
          </p:nvPr>
        </p:nvSpPr>
        <p:spPr/>
        <p:txBody>
          <a:bodyPr/>
          <a:lstStyle/>
          <a:p>
            <a:fld id="{5FAEE0F7-C8DD-497B-B4FB-C38AD7B91602}" type="datetimeFigureOut">
              <a:rPr lang="en-US" smtClean="0"/>
              <a:pPr/>
              <a:t>11/30/2019</a:t>
            </a:fld>
            <a:endParaRPr lang="en-US"/>
          </a:p>
        </p:txBody>
      </p:sp>
      <p:sp>
        <p:nvSpPr>
          <p:cNvPr id="5" name="Footer Placeholder 4">
            <a:extLst>
              <a:ext uri="{FF2B5EF4-FFF2-40B4-BE49-F238E27FC236}">
                <a16:creationId xmlns:a16="http://schemas.microsoft.com/office/drawing/2014/main" xmlns="" id="{248A9A32-A832-4ACB-8E9B-A80558D00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8FC004-262D-4131-90D2-8C5A3B43AEC2}"/>
              </a:ext>
            </a:extLst>
          </p:cNvPr>
          <p:cNvSpPr>
            <a:spLocks noGrp="1"/>
          </p:cNvSpPr>
          <p:nvPr>
            <p:ph type="sldNum" sz="quarter" idx="12"/>
          </p:nvPr>
        </p:nvSpPr>
        <p:spPr/>
        <p:txBody>
          <a:bodyPr/>
          <a:lstStyle/>
          <a:p>
            <a:fld id="{CDA854CC-F8A4-4FBF-B817-2810E3EFD4EC}" type="slidenum">
              <a:rPr lang="en-US" smtClean="0"/>
              <a:pPr/>
              <a:t>‹#›</a:t>
            </a:fld>
            <a:endParaRPr lang="en-US"/>
          </a:p>
        </p:txBody>
      </p:sp>
    </p:spTree>
    <p:extLst>
      <p:ext uri="{BB962C8B-B14F-4D97-AF65-F5344CB8AC3E}">
        <p14:creationId xmlns:p14="http://schemas.microsoft.com/office/powerpoint/2010/main" xmlns="" val="69406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A649A-B704-4942-A9F6-FA0308A008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2BDDC40-AA52-4466-94B7-BBF94412D9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725FC9-C456-43E2-9A79-18CDD50228C5}"/>
              </a:ext>
            </a:extLst>
          </p:cNvPr>
          <p:cNvSpPr>
            <a:spLocks noGrp="1"/>
          </p:cNvSpPr>
          <p:nvPr>
            <p:ph type="dt" sz="half" idx="10"/>
          </p:nvPr>
        </p:nvSpPr>
        <p:spPr/>
        <p:txBody>
          <a:bodyPr/>
          <a:lstStyle/>
          <a:p>
            <a:fld id="{5FAEE0F7-C8DD-497B-B4FB-C38AD7B91602}" type="datetimeFigureOut">
              <a:rPr lang="en-US" smtClean="0"/>
              <a:pPr/>
              <a:t>11/30/2019</a:t>
            </a:fld>
            <a:endParaRPr lang="en-US"/>
          </a:p>
        </p:txBody>
      </p:sp>
      <p:sp>
        <p:nvSpPr>
          <p:cNvPr id="5" name="Footer Placeholder 4">
            <a:extLst>
              <a:ext uri="{FF2B5EF4-FFF2-40B4-BE49-F238E27FC236}">
                <a16:creationId xmlns:a16="http://schemas.microsoft.com/office/drawing/2014/main" xmlns="" id="{9FF20DC2-AD03-453B-8FB2-CC6CC74EE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250C54-339C-47BC-9D70-C9768D93C928}"/>
              </a:ext>
            </a:extLst>
          </p:cNvPr>
          <p:cNvSpPr>
            <a:spLocks noGrp="1"/>
          </p:cNvSpPr>
          <p:nvPr>
            <p:ph type="sldNum" sz="quarter" idx="12"/>
          </p:nvPr>
        </p:nvSpPr>
        <p:spPr/>
        <p:txBody>
          <a:bodyPr/>
          <a:lstStyle/>
          <a:p>
            <a:fld id="{CDA854CC-F8A4-4FBF-B817-2810E3EFD4EC}" type="slidenum">
              <a:rPr lang="en-US" smtClean="0"/>
              <a:pPr/>
              <a:t>‹#›</a:t>
            </a:fld>
            <a:endParaRPr lang="en-US"/>
          </a:p>
        </p:txBody>
      </p:sp>
    </p:spTree>
    <p:extLst>
      <p:ext uri="{BB962C8B-B14F-4D97-AF65-F5344CB8AC3E}">
        <p14:creationId xmlns:p14="http://schemas.microsoft.com/office/powerpoint/2010/main" xmlns="" val="45347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B2C8E00-8C99-47A9-8C13-99135A60AD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66F19BF-0DD0-4590-B998-1782BD4C3A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EB1C84-594C-4193-A46B-43F89076BDD0}"/>
              </a:ext>
            </a:extLst>
          </p:cNvPr>
          <p:cNvSpPr>
            <a:spLocks noGrp="1"/>
          </p:cNvSpPr>
          <p:nvPr>
            <p:ph type="dt" sz="half" idx="10"/>
          </p:nvPr>
        </p:nvSpPr>
        <p:spPr/>
        <p:txBody>
          <a:bodyPr/>
          <a:lstStyle/>
          <a:p>
            <a:fld id="{5FAEE0F7-C8DD-497B-B4FB-C38AD7B91602}" type="datetimeFigureOut">
              <a:rPr lang="en-US" smtClean="0"/>
              <a:pPr/>
              <a:t>11/30/2019</a:t>
            </a:fld>
            <a:endParaRPr lang="en-US"/>
          </a:p>
        </p:txBody>
      </p:sp>
      <p:sp>
        <p:nvSpPr>
          <p:cNvPr id="5" name="Footer Placeholder 4">
            <a:extLst>
              <a:ext uri="{FF2B5EF4-FFF2-40B4-BE49-F238E27FC236}">
                <a16:creationId xmlns:a16="http://schemas.microsoft.com/office/drawing/2014/main" xmlns="" id="{8DAA577C-9D3A-44B2-BD52-CB99BCEAF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A5BC31-C6FF-411C-BD76-CE02E9F07E17}"/>
              </a:ext>
            </a:extLst>
          </p:cNvPr>
          <p:cNvSpPr>
            <a:spLocks noGrp="1"/>
          </p:cNvSpPr>
          <p:nvPr>
            <p:ph type="sldNum" sz="quarter" idx="12"/>
          </p:nvPr>
        </p:nvSpPr>
        <p:spPr/>
        <p:txBody>
          <a:bodyPr/>
          <a:lstStyle/>
          <a:p>
            <a:fld id="{CDA854CC-F8A4-4FBF-B817-2810E3EFD4EC}" type="slidenum">
              <a:rPr lang="en-US" smtClean="0"/>
              <a:pPr/>
              <a:t>‹#›</a:t>
            </a:fld>
            <a:endParaRPr lang="en-US"/>
          </a:p>
        </p:txBody>
      </p:sp>
    </p:spTree>
    <p:extLst>
      <p:ext uri="{BB962C8B-B14F-4D97-AF65-F5344CB8AC3E}">
        <p14:creationId xmlns:p14="http://schemas.microsoft.com/office/powerpoint/2010/main" xmlns="" val="236549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06CDE9-5412-4FAE-B8EE-50F1340CB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1EE9FE-FE4C-4553-B60C-4693B514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FD1621-AE13-405C-9136-C73DF07534E2}"/>
              </a:ext>
            </a:extLst>
          </p:cNvPr>
          <p:cNvSpPr>
            <a:spLocks noGrp="1"/>
          </p:cNvSpPr>
          <p:nvPr>
            <p:ph type="dt" sz="half" idx="10"/>
          </p:nvPr>
        </p:nvSpPr>
        <p:spPr/>
        <p:txBody>
          <a:bodyPr/>
          <a:lstStyle/>
          <a:p>
            <a:fld id="{5FAEE0F7-C8DD-497B-B4FB-C38AD7B91602}" type="datetimeFigureOut">
              <a:rPr lang="en-US" smtClean="0"/>
              <a:pPr/>
              <a:t>11/30/2019</a:t>
            </a:fld>
            <a:endParaRPr lang="en-US"/>
          </a:p>
        </p:txBody>
      </p:sp>
      <p:sp>
        <p:nvSpPr>
          <p:cNvPr id="5" name="Footer Placeholder 4">
            <a:extLst>
              <a:ext uri="{FF2B5EF4-FFF2-40B4-BE49-F238E27FC236}">
                <a16:creationId xmlns:a16="http://schemas.microsoft.com/office/drawing/2014/main" xmlns="" id="{C08F1E05-9487-4927-82E9-73E5F509B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F877B3-1049-4173-A86D-02DB5041E244}"/>
              </a:ext>
            </a:extLst>
          </p:cNvPr>
          <p:cNvSpPr>
            <a:spLocks noGrp="1"/>
          </p:cNvSpPr>
          <p:nvPr>
            <p:ph type="sldNum" sz="quarter" idx="12"/>
          </p:nvPr>
        </p:nvSpPr>
        <p:spPr/>
        <p:txBody>
          <a:bodyPr/>
          <a:lstStyle/>
          <a:p>
            <a:fld id="{CDA854CC-F8A4-4FBF-B817-2810E3EFD4EC}" type="slidenum">
              <a:rPr lang="en-US" smtClean="0"/>
              <a:pPr/>
              <a:t>‹#›</a:t>
            </a:fld>
            <a:endParaRPr lang="en-US"/>
          </a:p>
        </p:txBody>
      </p:sp>
    </p:spTree>
    <p:extLst>
      <p:ext uri="{BB962C8B-B14F-4D97-AF65-F5344CB8AC3E}">
        <p14:creationId xmlns:p14="http://schemas.microsoft.com/office/powerpoint/2010/main" xmlns="" val="107252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E6B5E0-5DDB-412E-9839-A58DFC4EF3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A72F6D0-6775-42EA-A72A-3B015EAAA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456C0D8-11C5-4812-8CE6-9C86B6C7502D}"/>
              </a:ext>
            </a:extLst>
          </p:cNvPr>
          <p:cNvSpPr>
            <a:spLocks noGrp="1"/>
          </p:cNvSpPr>
          <p:nvPr>
            <p:ph type="dt" sz="half" idx="10"/>
          </p:nvPr>
        </p:nvSpPr>
        <p:spPr/>
        <p:txBody>
          <a:bodyPr/>
          <a:lstStyle/>
          <a:p>
            <a:fld id="{5FAEE0F7-C8DD-497B-B4FB-C38AD7B91602}" type="datetimeFigureOut">
              <a:rPr lang="en-US" smtClean="0"/>
              <a:pPr/>
              <a:t>11/30/2019</a:t>
            </a:fld>
            <a:endParaRPr lang="en-US"/>
          </a:p>
        </p:txBody>
      </p:sp>
      <p:sp>
        <p:nvSpPr>
          <p:cNvPr id="5" name="Footer Placeholder 4">
            <a:extLst>
              <a:ext uri="{FF2B5EF4-FFF2-40B4-BE49-F238E27FC236}">
                <a16:creationId xmlns:a16="http://schemas.microsoft.com/office/drawing/2014/main" xmlns="" id="{07F21DEA-34B4-4570-8C26-1A8CE1B31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046DE8-ED17-41D9-9E93-9702666FA1ED}"/>
              </a:ext>
            </a:extLst>
          </p:cNvPr>
          <p:cNvSpPr>
            <a:spLocks noGrp="1"/>
          </p:cNvSpPr>
          <p:nvPr>
            <p:ph type="sldNum" sz="quarter" idx="12"/>
          </p:nvPr>
        </p:nvSpPr>
        <p:spPr/>
        <p:txBody>
          <a:bodyPr/>
          <a:lstStyle/>
          <a:p>
            <a:fld id="{CDA854CC-F8A4-4FBF-B817-2810E3EFD4EC}" type="slidenum">
              <a:rPr lang="en-US" smtClean="0"/>
              <a:pPr/>
              <a:t>‹#›</a:t>
            </a:fld>
            <a:endParaRPr lang="en-US"/>
          </a:p>
        </p:txBody>
      </p:sp>
    </p:spTree>
    <p:extLst>
      <p:ext uri="{BB962C8B-B14F-4D97-AF65-F5344CB8AC3E}">
        <p14:creationId xmlns:p14="http://schemas.microsoft.com/office/powerpoint/2010/main" xmlns="" val="301827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F54E3-6B20-4A27-8E9A-890911D70F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45F36C0-B275-4FC6-92A8-61699C0F4A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6651811-4584-46C4-B398-F5FDE4A477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7B1B64F-24FA-4C4E-81DD-35878E4F3C41}"/>
              </a:ext>
            </a:extLst>
          </p:cNvPr>
          <p:cNvSpPr>
            <a:spLocks noGrp="1"/>
          </p:cNvSpPr>
          <p:nvPr>
            <p:ph type="dt" sz="half" idx="10"/>
          </p:nvPr>
        </p:nvSpPr>
        <p:spPr/>
        <p:txBody>
          <a:bodyPr/>
          <a:lstStyle/>
          <a:p>
            <a:fld id="{5FAEE0F7-C8DD-497B-B4FB-C38AD7B91602}" type="datetimeFigureOut">
              <a:rPr lang="en-US" smtClean="0"/>
              <a:pPr/>
              <a:t>11/30/2019</a:t>
            </a:fld>
            <a:endParaRPr lang="en-US"/>
          </a:p>
        </p:txBody>
      </p:sp>
      <p:sp>
        <p:nvSpPr>
          <p:cNvPr id="6" name="Footer Placeholder 5">
            <a:extLst>
              <a:ext uri="{FF2B5EF4-FFF2-40B4-BE49-F238E27FC236}">
                <a16:creationId xmlns:a16="http://schemas.microsoft.com/office/drawing/2014/main" xmlns="" id="{D2E1BD88-A4FB-49C7-BC00-830E58907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8D7330-74AA-4088-9723-0BA6D890D4B3}"/>
              </a:ext>
            </a:extLst>
          </p:cNvPr>
          <p:cNvSpPr>
            <a:spLocks noGrp="1"/>
          </p:cNvSpPr>
          <p:nvPr>
            <p:ph type="sldNum" sz="quarter" idx="12"/>
          </p:nvPr>
        </p:nvSpPr>
        <p:spPr/>
        <p:txBody>
          <a:bodyPr/>
          <a:lstStyle/>
          <a:p>
            <a:fld id="{CDA854CC-F8A4-4FBF-B817-2810E3EFD4EC}" type="slidenum">
              <a:rPr lang="en-US" smtClean="0"/>
              <a:pPr/>
              <a:t>‹#›</a:t>
            </a:fld>
            <a:endParaRPr lang="en-US"/>
          </a:p>
        </p:txBody>
      </p:sp>
    </p:spTree>
    <p:extLst>
      <p:ext uri="{BB962C8B-B14F-4D97-AF65-F5344CB8AC3E}">
        <p14:creationId xmlns:p14="http://schemas.microsoft.com/office/powerpoint/2010/main" xmlns="" val="406768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186DA6-69E2-404B-AD53-E7F3A664BD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AD899A7-4A84-4B14-9FA8-F571B2C36D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B0843F3-1FB7-4702-ADED-A2E2B5B97F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1FEA5C4-2F5B-4F4E-8934-F421D36414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D4DF17D-6CD6-4850-820A-F4491AF3D9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2F5DEB0-FA87-48AA-86F1-19704859FC35}"/>
              </a:ext>
            </a:extLst>
          </p:cNvPr>
          <p:cNvSpPr>
            <a:spLocks noGrp="1"/>
          </p:cNvSpPr>
          <p:nvPr>
            <p:ph type="dt" sz="half" idx="10"/>
          </p:nvPr>
        </p:nvSpPr>
        <p:spPr/>
        <p:txBody>
          <a:bodyPr/>
          <a:lstStyle/>
          <a:p>
            <a:fld id="{5FAEE0F7-C8DD-497B-B4FB-C38AD7B91602}" type="datetimeFigureOut">
              <a:rPr lang="en-US" smtClean="0"/>
              <a:pPr/>
              <a:t>11/30/2019</a:t>
            </a:fld>
            <a:endParaRPr lang="en-US"/>
          </a:p>
        </p:txBody>
      </p:sp>
      <p:sp>
        <p:nvSpPr>
          <p:cNvPr id="8" name="Footer Placeholder 7">
            <a:extLst>
              <a:ext uri="{FF2B5EF4-FFF2-40B4-BE49-F238E27FC236}">
                <a16:creationId xmlns:a16="http://schemas.microsoft.com/office/drawing/2014/main" xmlns="" id="{62C2ECA3-F728-4E7F-B93E-3A1A1B2BC7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9286430-3817-435C-A52F-0E8958A66CF0}"/>
              </a:ext>
            </a:extLst>
          </p:cNvPr>
          <p:cNvSpPr>
            <a:spLocks noGrp="1"/>
          </p:cNvSpPr>
          <p:nvPr>
            <p:ph type="sldNum" sz="quarter" idx="12"/>
          </p:nvPr>
        </p:nvSpPr>
        <p:spPr/>
        <p:txBody>
          <a:bodyPr/>
          <a:lstStyle/>
          <a:p>
            <a:fld id="{CDA854CC-F8A4-4FBF-B817-2810E3EFD4EC}" type="slidenum">
              <a:rPr lang="en-US" smtClean="0"/>
              <a:pPr/>
              <a:t>‹#›</a:t>
            </a:fld>
            <a:endParaRPr lang="en-US"/>
          </a:p>
        </p:txBody>
      </p:sp>
    </p:spTree>
    <p:extLst>
      <p:ext uri="{BB962C8B-B14F-4D97-AF65-F5344CB8AC3E}">
        <p14:creationId xmlns:p14="http://schemas.microsoft.com/office/powerpoint/2010/main" xmlns="" val="123607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C10811-E1B5-4AA3-9EE6-7767D90421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647CCFF-2D67-4821-8E25-2B9BE71FEF37}"/>
              </a:ext>
            </a:extLst>
          </p:cNvPr>
          <p:cNvSpPr>
            <a:spLocks noGrp="1"/>
          </p:cNvSpPr>
          <p:nvPr>
            <p:ph type="dt" sz="half" idx="10"/>
          </p:nvPr>
        </p:nvSpPr>
        <p:spPr/>
        <p:txBody>
          <a:bodyPr/>
          <a:lstStyle/>
          <a:p>
            <a:fld id="{5FAEE0F7-C8DD-497B-B4FB-C38AD7B91602}" type="datetimeFigureOut">
              <a:rPr lang="en-US" smtClean="0"/>
              <a:pPr/>
              <a:t>11/30/2019</a:t>
            </a:fld>
            <a:endParaRPr lang="en-US"/>
          </a:p>
        </p:txBody>
      </p:sp>
      <p:sp>
        <p:nvSpPr>
          <p:cNvPr id="4" name="Footer Placeholder 3">
            <a:extLst>
              <a:ext uri="{FF2B5EF4-FFF2-40B4-BE49-F238E27FC236}">
                <a16:creationId xmlns:a16="http://schemas.microsoft.com/office/drawing/2014/main" xmlns="" id="{48C1001F-D0A8-4FE0-8F76-D098DD878F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EF9CBA1-D3DA-4941-AA7C-F3BA1ADE598E}"/>
              </a:ext>
            </a:extLst>
          </p:cNvPr>
          <p:cNvSpPr>
            <a:spLocks noGrp="1"/>
          </p:cNvSpPr>
          <p:nvPr>
            <p:ph type="sldNum" sz="quarter" idx="12"/>
          </p:nvPr>
        </p:nvSpPr>
        <p:spPr/>
        <p:txBody>
          <a:bodyPr/>
          <a:lstStyle/>
          <a:p>
            <a:fld id="{CDA854CC-F8A4-4FBF-B817-2810E3EFD4EC}" type="slidenum">
              <a:rPr lang="en-US" smtClean="0"/>
              <a:pPr/>
              <a:t>‹#›</a:t>
            </a:fld>
            <a:endParaRPr lang="en-US"/>
          </a:p>
        </p:txBody>
      </p:sp>
    </p:spTree>
    <p:extLst>
      <p:ext uri="{BB962C8B-B14F-4D97-AF65-F5344CB8AC3E}">
        <p14:creationId xmlns:p14="http://schemas.microsoft.com/office/powerpoint/2010/main" xmlns="" val="298330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8416B07-A717-443A-A5E8-320ED2A510C3}"/>
              </a:ext>
            </a:extLst>
          </p:cNvPr>
          <p:cNvSpPr>
            <a:spLocks noGrp="1"/>
          </p:cNvSpPr>
          <p:nvPr>
            <p:ph type="dt" sz="half" idx="10"/>
          </p:nvPr>
        </p:nvSpPr>
        <p:spPr/>
        <p:txBody>
          <a:bodyPr/>
          <a:lstStyle/>
          <a:p>
            <a:fld id="{5FAEE0F7-C8DD-497B-B4FB-C38AD7B91602}" type="datetimeFigureOut">
              <a:rPr lang="en-US" smtClean="0"/>
              <a:pPr/>
              <a:t>11/30/2019</a:t>
            </a:fld>
            <a:endParaRPr lang="en-US"/>
          </a:p>
        </p:txBody>
      </p:sp>
      <p:sp>
        <p:nvSpPr>
          <p:cNvPr id="3" name="Footer Placeholder 2">
            <a:extLst>
              <a:ext uri="{FF2B5EF4-FFF2-40B4-BE49-F238E27FC236}">
                <a16:creationId xmlns:a16="http://schemas.microsoft.com/office/drawing/2014/main" xmlns="" id="{A8F85D73-DD07-405C-84D8-36A091A7FD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673A11A-3445-4CF2-B3D8-841A07883F58}"/>
              </a:ext>
            </a:extLst>
          </p:cNvPr>
          <p:cNvSpPr>
            <a:spLocks noGrp="1"/>
          </p:cNvSpPr>
          <p:nvPr>
            <p:ph type="sldNum" sz="quarter" idx="12"/>
          </p:nvPr>
        </p:nvSpPr>
        <p:spPr/>
        <p:txBody>
          <a:bodyPr/>
          <a:lstStyle/>
          <a:p>
            <a:fld id="{CDA854CC-F8A4-4FBF-B817-2810E3EFD4EC}" type="slidenum">
              <a:rPr lang="en-US" smtClean="0"/>
              <a:pPr/>
              <a:t>‹#›</a:t>
            </a:fld>
            <a:endParaRPr lang="en-US"/>
          </a:p>
        </p:txBody>
      </p:sp>
    </p:spTree>
    <p:extLst>
      <p:ext uri="{BB962C8B-B14F-4D97-AF65-F5344CB8AC3E}">
        <p14:creationId xmlns:p14="http://schemas.microsoft.com/office/powerpoint/2010/main" xmlns="" val="349189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1E0F5D-E941-4A0D-BD0E-485A1F4AF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E4C192-6052-4E3E-9D2F-7E25DB4C5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8708A1B-0A77-402B-98D3-658710D2B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5E34FD-CC97-44F4-8EA9-06FEE85CBF97}"/>
              </a:ext>
            </a:extLst>
          </p:cNvPr>
          <p:cNvSpPr>
            <a:spLocks noGrp="1"/>
          </p:cNvSpPr>
          <p:nvPr>
            <p:ph type="dt" sz="half" idx="10"/>
          </p:nvPr>
        </p:nvSpPr>
        <p:spPr/>
        <p:txBody>
          <a:bodyPr/>
          <a:lstStyle/>
          <a:p>
            <a:fld id="{5FAEE0F7-C8DD-497B-B4FB-C38AD7B91602}" type="datetimeFigureOut">
              <a:rPr lang="en-US" smtClean="0"/>
              <a:pPr/>
              <a:t>11/30/2019</a:t>
            </a:fld>
            <a:endParaRPr lang="en-US"/>
          </a:p>
        </p:txBody>
      </p:sp>
      <p:sp>
        <p:nvSpPr>
          <p:cNvPr id="6" name="Footer Placeholder 5">
            <a:extLst>
              <a:ext uri="{FF2B5EF4-FFF2-40B4-BE49-F238E27FC236}">
                <a16:creationId xmlns:a16="http://schemas.microsoft.com/office/drawing/2014/main" xmlns="" id="{FA9AEC20-E922-45E9-ABD9-135C8C94A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923BEC5-5D66-4EE6-A7DA-B1B42B798A5E}"/>
              </a:ext>
            </a:extLst>
          </p:cNvPr>
          <p:cNvSpPr>
            <a:spLocks noGrp="1"/>
          </p:cNvSpPr>
          <p:nvPr>
            <p:ph type="sldNum" sz="quarter" idx="12"/>
          </p:nvPr>
        </p:nvSpPr>
        <p:spPr/>
        <p:txBody>
          <a:bodyPr/>
          <a:lstStyle/>
          <a:p>
            <a:fld id="{CDA854CC-F8A4-4FBF-B817-2810E3EFD4EC}" type="slidenum">
              <a:rPr lang="en-US" smtClean="0"/>
              <a:pPr/>
              <a:t>‹#›</a:t>
            </a:fld>
            <a:endParaRPr lang="en-US"/>
          </a:p>
        </p:txBody>
      </p:sp>
    </p:spTree>
    <p:extLst>
      <p:ext uri="{BB962C8B-B14F-4D97-AF65-F5344CB8AC3E}">
        <p14:creationId xmlns:p14="http://schemas.microsoft.com/office/powerpoint/2010/main" xmlns="" val="162424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92BFC6-8D90-4AEA-9F20-E804551D33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FA06A2F-767C-44F8-A880-B319D47E5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E497654-B603-482C-9F3C-B7B526406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96A2175-BBA6-4714-B304-F4A3F7135564}"/>
              </a:ext>
            </a:extLst>
          </p:cNvPr>
          <p:cNvSpPr>
            <a:spLocks noGrp="1"/>
          </p:cNvSpPr>
          <p:nvPr>
            <p:ph type="dt" sz="half" idx="10"/>
          </p:nvPr>
        </p:nvSpPr>
        <p:spPr/>
        <p:txBody>
          <a:bodyPr/>
          <a:lstStyle/>
          <a:p>
            <a:fld id="{5FAEE0F7-C8DD-497B-B4FB-C38AD7B91602}" type="datetimeFigureOut">
              <a:rPr lang="en-US" smtClean="0"/>
              <a:pPr/>
              <a:t>11/30/2019</a:t>
            </a:fld>
            <a:endParaRPr lang="en-US"/>
          </a:p>
        </p:txBody>
      </p:sp>
      <p:sp>
        <p:nvSpPr>
          <p:cNvPr id="6" name="Footer Placeholder 5">
            <a:extLst>
              <a:ext uri="{FF2B5EF4-FFF2-40B4-BE49-F238E27FC236}">
                <a16:creationId xmlns:a16="http://schemas.microsoft.com/office/drawing/2014/main" xmlns="" id="{F39F1EDB-6E35-4E35-ACF8-6CC189F37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8E6CE43-9E2F-4FD2-BE38-BB202599576D}"/>
              </a:ext>
            </a:extLst>
          </p:cNvPr>
          <p:cNvSpPr>
            <a:spLocks noGrp="1"/>
          </p:cNvSpPr>
          <p:nvPr>
            <p:ph type="sldNum" sz="quarter" idx="12"/>
          </p:nvPr>
        </p:nvSpPr>
        <p:spPr/>
        <p:txBody>
          <a:bodyPr/>
          <a:lstStyle/>
          <a:p>
            <a:fld id="{CDA854CC-F8A4-4FBF-B817-2810E3EFD4EC}" type="slidenum">
              <a:rPr lang="en-US" smtClean="0"/>
              <a:pPr/>
              <a:t>‹#›</a:t>
            </a:fld>
            <a:endParaRPr lang="en-US"/>
          </a:p>
        </p:txBody>
      </p:sp>
    </p:spTree>
    <p:extLst>
      <p:ext uri="{BB962C8B-B14F-4D97-AF65-F5344CB8AC3E}">
        <p14:creationId xmlns:p14="http://schemas.microsoft.com/office/powerpoint/2010/main" xmlns="" val="3658397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5513717-0C52-4686-868B-53DAD0C0E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A59BC6F-7D7F-4B92-91ED-63BC581FA5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51BB7B-99D0-4F89-9FD2-904D945AA5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EE0F7-C8DD-497B-B4FB-C38AD7B91602}" type="datetimeFigureOut">
              <a:rPr lang="en-US" smtClean="0"/>
              <a:pPr/>
              <a:t>11/30/2019</a:t>
            </a:fld>
            <a:endParaRPr lang="en-US"/>
          </a:p>
        </p:txBody>
      </p:sp>
      <p:sp>
        <p:nvSpPr>
          <p:cNvPr id="5" name="Footer Placeholder 4">
            <a:extLst>
              <a:ext uri="{FF2B5EF4-FFF2-40B4-BE49-F238E27FC236}">
                <a16:creationId xmlns:a16="http://schemas.microsoft.com/office/drawing/2014/main" xmlns="" id="{2F12C964-F9B3-4CFD-89B8-C3C4F25E4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0EC949C-D830-4505-BCE8-8F14B7ABBC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854CC-F8A4-4FBF-B817-2810E3EFD4EC}" type="slidenum">
              <a:rPr lang="en-US" smtClean="0"/>
              <a:pPr/>
              <a:t>‹#›</a:t>
            </a:fld>
            <a:endParaRPr lang="en-US"/>
          </a:p>
        </p:txBody>
      </p:sp>
    </p:spTree>
    <p:extLst>
      <p:ext uri="{BB962C8B-B14F-4D97-AF65-F5344CB8AC3E}">
        <p14:creationId xmlns:p14="http://schemas.microsoft.com/office/powerpoint/2010/main" xmlns="" val="17138755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bn.wikipedia.org/wiki/%E0%A6%87%E0%A6%B2%E0%A7%87%E0%A6%95%E0%A7%8D%E0%A6%9F%E0%A7%8D%E0%A6%B0%E0%A6%A8%E0%A6%BF%E0%A6%95_%E0%A6%AC%E0%A6%B0%E0%A7%8D%E0%A6%A4%E0%A6%A8%E0%A7%80" TargetMode="External"/><Relationship Id="rId2" Type="http://schemas.openxmlformats.org/officeDocument/2006/relationships/hyperlink" Target="https://bn.wikipedia.org/wiki/%E0%A6%95%E0%A6%AE%E0%A7%8D%E0%A6%AA%E0%A6%BF%E0%A6%89%E0%A6%9F%E0%A6%BE%E0%A6%B0" TargetMode="External"/><Relationship Id="rId1" Type="http://schemas.openxmlformats.org/officeDocument/2006/relationships/slideLayout" Target="../slideLayouts/slideLayout5.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B12E3DA-2018-4BEA-8C73-06DDE08C403B}"/>
              </a:ext>
            </a:extLst>
          </p:cNvPr>
          <p:cNvSpPr/>
          <p:nvPr/>
        </p:nvSpPr>
        <p:spPr>
          <a:xfrm>
            <a:off x="687386" y="1481435"/>
            <a:ext cx="10762883" cy="3708708"/>
          </a:xfrm>
          <a:prstGeom prst="rect">
            <a:avLst/>
          </a:prstGeom>
          <a:noFill/>
        </p:spPr>
        <p:txBody>
          <a:bodyPr wrap="none" lIns="91440" tIns="45720" rIns="91440" bIns="45720">
            <a:spAutoFit/>
          </a:bodyPr>
          <a:lstStyle/>
          <a:p>
            <a:pPr algn="ctr"/>
            <a:r>
              <a:rPr lang="en-US" sz="3600" b="1" cap="none" spc="0" dirty="0" err="1">
                <a:ln w="12700" cmpd="sng">
                  <a:solidFill>
                    <a:srgbClr val="00CC00"/>
                  </a:solidFill>
                  <a:prstDash val="solid"/>
                </a:ln>
                <a:solidFill>
                  <a:srgbClr val="00CC00"/>
                </a:solidFill>
                <a:effectLst/>
                <a:latin typeface="NikoshBAN" panose="02000000000000000000" pitchFamily="2" charset="0"/>
                <a:cs typeface="NikoshBAN" panose="02000000000000000000" pitchFamily="2" charset="0"/>
              </a:rPr>
              <a:t>আজকের</a:t>
            </a:r>
            <a:r>
              <a:rPr lang="en-US" sz="3600" b="1" cap="none" spc="0" dirty="0">
                <a:ln w="12700" cmpd="sng">
                  <a:solidFill>
                    <a:srgbClr val="00CC00"/>
                  </a:solidFill>
                  <a:prstDash val="solid"/>
                </a:ln>
                <a:solidFill>
                  <a:srgbClr val="00CC00"/>
                </a:solidFill>
                <a:effectLst/>
                <a:latin typeface="NikoshBAN" panose="02000000000000000000" pitchFamily="2" charset="0"/>
                <a:cs typeface="NikoshBAN" panose="02000000000000000000" pitchFamily="2" charset="0"/>
              </a:rPr>
              <a:t> </a:t>
            </a:r>
            <a:r>
              <a:rPr lang="en-US" sz="3600" b="1" cap="none" spc="0" dirty="0" err="1">
                <a:ln w="12700" cmpd="sng">
                  <a:solidFill>
                    <a:srgbClr val="00CC00"/>
                  </a:solidFill>
                  <a:prstDash val="solid"/>
                </a:ln>
                <a:solidFill>
                  <a:srgbClr val="00CC00"/>
                </a:solidFill>
                <a:effectLst/>
                <a:latin typeface="NikoshBAN" panose="02000000000000000000" pitchFamily="2" charset="0"/>
                <a:cs typeface="NikoshBAN" panose="02000000000000000000" pitchFamily="2" charset="0"/>
              </a:rPr>
              <a:t>মাল</a:t>
            </a:r>
            <a:r>
              <a:rPr lang="en-US" sz="3600" b="1" dirty="0" err="1">
                <a:ln w="12700" cmpd="sng">
                  <a:solidFill>
                    <a:srgbClr val="00CC00"/>
                  </a:solidFill>
                  <a:prstDash val="solid"/>
                </a:ln>
                <a:solidFill>
                  <a:srgbClr val="00CC00"/>
                </a:solidFill>
                <a:latin typeface="NikoshBAN" panose="02000000000000000000" pitchFamily="2" charset="0"/>
                <a:cs typeface="NikoshBAN" panose="02000000000000000000" pitchFamily="2" charset="0"/>
              </a:rPr>
              <a:t>্টিমিডিয়া</a:t>
            </a:r>
            <a:r>
              <a:rPr lang="en-US" sz="3600" b="1" dirty="0">
                <a:ln w="12700" cmpd="sng">
                  <a:solidFill>
                    <a:srgbClr val="00CC00"/>
                  </a:solidFill>
                  <a:prstDash val="solid"/>
                </a:ln>
                <a:solidFill>
                  <a:srgbClr val="00CC00"/>
                </a:solidFill>
                <a:latin typeface="NikoshBAN" panose="02000000000000000000" pitchFamily="2" charset="0"/>
                <a:cs typeface="NikoshBAN" panose="02000000000000000000" pitchFamily="2" charset="0"/>
              </a:rPr>
              <a:t> </a:t>
            </a:r>
            <a:r>
              <a:rPr lang="en-US" sz="3600" b="1" dirty="0" err="1">
                <a:ln w="12700" cmpd="sng">
                  <a:solidFill>
                    <a:srgbClr val="00CC00"/>
                  </a:solidFill>
                  <a:prstDash val="solid"/>
                </a:ln>
                <a:solidFill>
                  <a:srgbClr val="00CC00"/>
                </a:solidFill>
                <a:latin typeface="NikoshBAN" panose="02000000000000000000" pitchFamily="2" charset="0"/>
                <a:cs typeface="NikoshBAN" panose="02000000000000000000" pitchFamily="2" charset="0"/>
              </a:rPr>
              <a:t>ক্লাসে</a:t>
            </a:r>
            <a:r>
              <a:rPr lang="en-US" sz="3600" b="1" dirty="0">
                <a:ln w="12700" cmpd="sng">
                  <a:solidFill>
                    <a:srgbClr val="00CC00"/>
                  </a:solidFill>
                  <a:prstDash val="solid"/>
                </a:ln>
                <a:solidFill>
                  <a:srgbClr val="00CC00"/>
                </a:solidFill>
                <a:latin typeface="NikoshBAN" panose="02000000000000000000" pitchFamily="2" charset="0"/>
                <a:cs typeface="NikoshBAN" panose="02000000000000000000" pitchFamily="2" charset="0"/>
              </a:rPr>
              <a:t> ত</a:t>
            </a:r>
            <a:r>
              <a:rPr lang="as-IN" sz="3600" b="1" dirty="0">
                <a:ln w="12700" cmpd="sng">
                  <a:solidFill>
                    <a:srgbClr val="00CC00"/>
                  </a:solidFill>
                  <a:prstDash val="solid"/>
                </a:ln>
                <a:solidFill>
                  <a:srgbClr val="00CC00"/>
                </a:solidFill>
                <a:latin typeface="NikoshBAN" panose="02000000000000000000" pitchFamily="2" charset="0"/>
                <a:cs typeface="NikoshBAN" panose="02000000000000000000" pitchFamily="2" charset="0"/>
              </a:rPr>
              <a:t>ো</a:t>
            </a:r>
            <a:r>
              <a:rPr lang="en-US" sz="3600" b="1" dirty="0">
                <a:ln w="12700" cmpd="sng">
                  <a:solidFill>
                    <a:srgbClr val="00CC00"/>
                  </a:solidFill>
                  <a:prstDash val="solid"/>
                </a:ln>
                <a:solidFill>
                  <a:srgbClr val="00CC00"/>
                </a:solidFill>
                <a:latin typeface="NikoshBAN" panose="02000000000000000000" pitchFamily="2" charset="0"/>
                <a:cs typeface="NikoshBAN" panose="02000000000000000000" pitchFamily="2" charset="0"/>
              </a:rPr>
              <a:t>ম</a:t>
            </a:r>
            <a:r>
              <a:rPr lang="as-IN" sz="3600" b="1" dirty="0">
                <a:ln w="12700" cmpd="sng">
                  <a:solidFill>
                    <a:srgbClr val="00CC00"/>
                  </a:solidFill>
                  <a:prstDash val="solid"/>
                </a:ln>
                <a:solidFill>
                  <a:srgbClr val="00CC00"/>
                </a:solidFill>
                <a:latin typeface="NikoshBAN" panose="02000000000000000000" pitchFamily="2" charset="0"/>
                <a:cs typeface="NikoshBAN" panose="02000000000000000000" pitchFamily="2" charset="0"/>
              </a:rPr>
              <a:t>া</a:t>
            </a:r>
            <a:r>
              <a:rPr lang="en-US" sz="3600" b="1" dirty="0">
                <a:ln w="12700" cmpd="sng">
                  <a:solidFill>
                    <a:srgbClr val="00CC00"/>
                  </a:solidFill>
                  <a:prstDash val="solid"/>
                </a:ln>
                <a:solidFill>
                  <a:srgbClr val="00CC00"/>
                </a:solidFill>
                <a:latin typeface="NikoshBAN" panose="02000000000000000000" pitchFamily="2" charset="0"/>
                <a:cs typeface="NikoshBAN" panose="02000000000000000000" pitchFamily="2" charset="0"/>
              </a:rPr>
              <a:t>দ</a:t>
            </a:r>
            <a:r>
              <a:rPr lang="as-IN" sz="3600" b="1" dirty="0">
                <a:ln w="12700" cmpd="sng">
                  <a:solidFill>
                    <a:srgbClr val="00CC00"/>
                  </a:solidFill>
                  <a:prstDash val="solid"/>
                </a:ln>
                <a:solidFill>
                  <a:srgbClr val="00CC00"/>
                </a:solidFill>
                <a:latin typeface="NikoshBAN" panose="02000000000000000000" pitchFamily="2" charset="0"/>
                <a:cs typeface="NikoshBAN" panose="02000000000000000000" pitchFamily="2" charset="0"/>
              </a:rPr>
              <a:t>ে</a:t>
            </a:r>
            <a:r>
              <a:rPr lang="en-US" sz="3600" b="1" dirty="0">
                <a:ln w="12700" cmpd="sng">
                  <a:solidFill>
                    <a:srgbClr val="00CC00"/>
                  </a:solidFill>
                  <a:prstDash val="solid"/>
                </a:ln>
                <a:solidFill>
                  <a:srgbClr val="00CC00"/>
                </a:solidFill>
                <a:latin typeface="NikoshBAN" panose="02000000000000000000" pitchFamily="2" charset="0"/>
                <a:cs typeface="NikoshBAN" panose="02000000000000000000" pitchFamily="2" charset="0"/>
              </a:rPr>
              <a:t>র </a:t>
            </a:r>
            <a:r>
              <a:rPr lang="as-IN" sz="3600" b="1" dirty="0">
                <a:ln w="12700" cmpd="sng">
                  <a:solidFill>
                    <a:srgbClr val="00CC00"/>
                  </a:solidFill>
                  <a:prstDash val="solid"/>
                </a:ln>
                <a:solidFill>
                  <a:srgbClr val="00CC00"/>
                </a:solidFill>
                <a:latin typeface="NikoshBAN" panose="02000000000000000000" pitchFamily="2" charset="0"/>
                <a:cs typeface="NikoshBAN" panose="02000000000000000000" pitchFamily="2" charset="0"/>
              </a:rPr>
              <a:t>স</a:t>
            </a:r>
            <a:r>
              <a:rPr lang="en-US" sz="3600" b="1" dirty="0" err="1">
                <a:ln w="12700" cmpd="sng">
                  <a:solidFill>
                    <a:srgbClr val="00CC00"/>
                  </a:solidFill>
                  <a:prstDash val="solid"/>
                </a:ln>
                <a:solidFill>
                  <a:srgbClr val="00CC00"/>
                </a:solidFill>
                <a:latin typeface="NikoshBAN" panose="02000000000000000000" pitchFamily="2" charset="0"/>
                <a:cs typeface="NikoshBAN" panose="02000000000000000000" pitchFamily="2" charset="0"/>
              </a:rPr>
              <a:t>কল</a:t>
            </a:r>
            <a:r>
              <a:rPr lang="en-US" sz="3600" b="1" dirty="0">
                <a:ln w="12700" cmpd="sng">
                  <a:solidFill>
                    <a:srgbClr val="00CC00"/>
                  </a:solidFill>
                  <a:prstDash val="solid"/>
                </a:ln>
                <a:solidFill>
                  <a:srgbClr val="00CC00"/>
                </a:solidFill>
                <a:latin typeface="NikoshBAN" panose="02000000000000000000" pitchFamily="2" charset="0"/>
                <a:cs typeface="NikoshBAN" panose="02000000000000000000" pitchFamily="2" charset="0"/>
              </a:rPr>
              <a:t> </a:t>
            </a:r>
            <a:r>
              <a:rPr lang="en-US" sz="3600" b="1" dirty="0" err="1">
                <a:ln w="12700" cmpd="sng">
                  <a:solidFill>
                    <a:srgbClr val="00CC00"/>
                  </a:solidFill>
                  <a:prstDash val="solid"/>
                </a:ln>
                <a:solidFill>
                  <a:srgbClr val="00CC00"/>
                </a:solidFill>
                <a:latin typeface="NikoshBAN" panose="02000000000000000000" pitchFamily="2" charset="0"/>
                <a:cs typeface="NikoshBAN" panose="02000000000000000000" pitchFamily="2" charset="0"/>
              </a:rPr>
              <a:t>কে</a:t>
            </a:r>
            <a:endParaRPr lang="en-US" sz="3600" b="1" dirty="0">
              <a:ln w="12700" cmpd="sng">
                <a:solidFill>
                  <a:srgbClr val="00CC00"/>
                </a:solidFill>
                <a:prstDash val="solid"/>
              </a:ln>
              <a:solidFill>
                <a:srgbClr val="00CC00"/>
              </a:solidFill>
              <a:latin typeface="NikoshBAN" panose="02000000000000000000" pitchFamily="2" charset="0"/>
              <a:cs typeface="NikoshBAN" panose="02000000000000000000" pitchFamily="2" charset="0"/>
            </a:endParaRP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a:t>
            </a:r>
            <a:r>
              <a:rPr lang="as-IN" sz="19900" b="1" dirty="0">
                <a:ln w="12700" cmpd="sng">
                  <a:solidFill>
                    <a:schemeClr val="accent4"/>
                  </a:solidFill>
                  <a:prstDash val="solid"/>
                </a:ln>
                <a:solidFill>
                  <a:srgbClr val="FF0000"/>
                </a:solidFill>
                <a:latin typeface="NikoshBAN" panose="02000000000000000000" pitchFamily="2" charset="0"/>
                <a:cs typeface="NikoshBAN" panose="02000000000000000000" pitchFamily="2" charset="0"/>
              </a:rPr>
              <a:t>স</a:t>
            </a:r>
            <a:r>
              <a:rPr lang="en-US" sz="19900" b="1" dirty="0">
                <a:ln w="12700" cmpd="sng">
                  <a:solidFill>
                    <a:schemeClr val="accent4"/>
                  </a:solidFill>
                  <a:prstDash val="solid"/>
                </a:ln>
                <a:solidFill>
                  <a:srgbClr val="FF0000"/>
                </a:solidFill>
                <a:latin typeface="NikoshBAN" panose="02000000000000000000" pitchFamily="2" charset="0"/>
                <a:cs typeface="NikoshBAN" panose="02000000000000000000" pitchFamily="2" charset="0"/>
              </a:rPr>
              <a:t>্</a:t>
            </a:r>
            <a:r>
              <a:rPr lang="as-IN" sz="19900" b="1" dirty="0">
                <a:ln w="12700" cmpd="sng">
                  <a:solidFill>
                    <a:schemeClr val="accent4"/>
                  </a:solidFill>
                  <a:prstDash val="solid"/>
                </a:ln>
                <a:solidFill>
                  <a:srgbClr val="FF0000"/>
                </a:solidFill>
                <a:latin typeface="NikoshBAN" panose="02000000000000000000" pitchFamily="2" charset="0"/>
                <a:cs typeface="NikoshBAN" panose="02000000000000000000" pitchFamily="2" charset="0"/>
              </a:rPr>
              <a:t>ব</a:t>
            </a:r>
            <a:r>
              <a:rPr lang="en-US" sz="19900" b="1" dirty="0">
                <a:ln w="12700" cmpd="sng">
                  <a:solidFill>
                    <a:schemeClr val="accent4"/>
                  </a:solidFill>
                  <a:prstDash val="solid"/>
                </a:ln>
                <a:solidFill>
                  <a:srgbClr val="FF0000"/>
                </a:solidFill>
                <a:latin typeface="NikoshBAN" panose="02000000000000000000" pitchFamily="2" charset="0"/>
                <a:cs typeface="NikoshBAN" panose="02000000000000000000" pitchFamily="2" charset="0"/>
              </a:rPr>
              <a:t>া</a:t>
            </a:r>
            <a:r>
              <a:rPr lang="as-IN" sz="19900" b="1" dirty="0">
                <a:ln w="12700" cmpd="sng">
                  <a:solidFill>
                    <a:schemeClr val="accent4"/>
                  </a:solidFill>
                  <a:prstDash val="solid"/>
                </a:ln>
                <a:solidFill>
                  <a:srgbClr val="FF0000"/>
                </a:solidFill>
                <a:latin typeface="NikoshBAN" panose="02000000000000000000" pitchFamily="2" charset="0"/>
                <a:cs typeface="NikoshBAN" panose="02000000000000000000" pitchFamily="2" charset="0"/>
              </a:rPr>
              <a:t>গ</a:t>
            </a:r>
            <a:r>
              <a:rPr lang="en-US" sz="19900" b="1" dirty="0">
                <a:ln w="12700" cmpd="sng">
                  <a:solidFill>
                    <a:schemeClr val="accent4"/>
                  </a:solidFill>
                  <a:prstDash val="solid"/>
                </a:ln>
                <a:solidFill>
                  <a:srgbClr val="FF0000"/>
                </a:solidFill>
                <a:latin typeface="NikoshBAN" panose="02000000000000000000" pitchFamily="2" charset="0"/>
                <a:cs typeface="NikoshBAN" panose="02000000000000000000" pitchFamily="2" charset="0"/>
              </a:rPr>
              <a:t>ত</a:t>
            </a:r>
            <a:r>
              <a:rPr lang="as-IN" sz="19900" b="1" dirty="0">
                <a:ln w="12700" cmpd="sng">
                  <a:solidFill>
                    <a:schemeClr val="accent4"/>
                  </a:solidFill>
                  <a:prstDash val="solid"/>
                </a:ln>
                <a:solidFill>
                  <a:srgbClr val="FF0000"/>
                </a:solidFill>
                <a:latin typeface="NikoshBAN" panose="02000000000000000000" pitchFamily="2" charset="0"/>
                <a:cs typeface="NikoshBAN" panose="02000000000000000000" pitchFamily="2" charset="0"/>
              </a:rPr>
              <a:t>ম</a:t>
            </a:r>
            <a:endParaRPr lang="en-US" sz="5400" b="1" cap="none" spc="0" dirty="0">
              <a:ln w="12700" cmpd="sng">
                <a:solidFill>
                  <a:schemeClr val="accent4"/>
                </a:solidFill>
                <a:prstDash val="solid"/>
              </a:ln>
              <a:solidFill>
                <a:srgbClr val="FF0000"/>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5556355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0"/>
                                        <p:tgtEl>
                                          <p:spTgt spid="10"/>
                                        </p:tgtEl>
                                      </p:cBhvr>
                                    </p:animEffect>
                                    <p:anim calcmode="lin" valueType="num">
                                      <p:cBhvr>
                                        <p:cTn id="8" dur="20000" fill="hold"/>
                                        <p:tgtEl>
                                          <p:spTgt spid="10"/>
                                        </p:tgtEl>
                                        <p:attrNameLst>
                                          <p:attrName>ppt_x</p:attrName>
                                        </p:attrNameLst>
                                      </p:cBhvr>
                                      <p:tavLst>
                                        <p:tav tm="0">
                                          <p:val>
                                            <p:strVal val="#ppt_x"/>
                                          </p:val>
                                        </p:tav>
                                        <p:tav tm="100000">
                                          <p:val>
                                            <p:strVal val="#ppt_x"/>
                                          </p:val>
                                        </p:tav>
                                      </p:tavLst>
                                    </p:anim>
                                    <p:anim calcmode="lin" valueType="num">
                                      <p:cBhvr>
                                        <p:cTn id="9" dur="20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7000">
              <a:srgbClr val="FF0000"/>
            </a:gs>
            <a:gs pos="100000">
              <a:srgbClr val="0070C0"/>
            </a:gs>
            <a:gs pos="39000">
              <a:schemeClr val="accent1">
                <a:tint val="23500"/>
                <a:satMod val="160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963F767-4486-449A-B5AC-F61C587D5DF2}"/>
              </a:ext>
            </a:extLst>
          </p:cNvPr>
          <p:cNvSpPr/>
          <p:nvPr/>
        </p:nvSpPr>
        <p:spPr>
          <a:xfrm>
            <a:off x="2262753" y="-24494"/>
            <a:ext cx="7036230" cy="634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err="1">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a:t>
            </a:r>
            <a:r>
              <a:rPr lang="en-US" sz="32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আ</a:t>
            </a:r>
            <a:r>
              <a:rPr lang="as-IN" sz="32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32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কতগুল</a:t>
            </a:r>
            <a:r>
              <a:rPr lang="as-IN" sz="32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a:t>
            </a:r>
            <a:r>
              <a:rPr lang="en-US" sz="32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a:t>
            </a:r>
            <a:r>
              <a:rPr lang="en-US" sz="3200" dirty="0" err="1">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াইস</a:t>
            </a:r>
            <a:r>
              <a:rPr lang="en-US" sz="32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en-US" sz="32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r>
              <a:rPr lang="en-US" sz="32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1400" dirty="0">
              <a:ln w="0">
                <a:solidFill>
                  <a:srgbClr val="FFFF00"/>
                </a:solid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xmlns="" id="{39E16C16-271D-4681-8E18-8F04C3087A6F}"/>
              </a:ext>
            </a:extLst>
          </p:cNvPr>
          <p:cNvSpPr/>
          <p:nvPr/>
        </p:nvSpPr>
        <p:spPr>
          <a:xfrm>
            <a:off x="545690" y="683931"/>
            <a:ext cx="3019170" cy="2249129"/>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sz="3200" b="1" dirty="0" smtClean="0"/>
              <a:t>Projector</a:t>
            </a:r>
            <a:endParaRPr lang="en-US" sz="2800" b="1" dirty="0"/>
          </a:p>
        </p:txBody>
      </p:sp>
      <p:sp>
        <p:nvSpPr>
          <p:cNvPr id="4" name="Rectangle 3">
            <a:extLst>
              <a:ext uri="{FF2B5EF4-FFF2-40B4-BE49-F238E27FC236}">
                <a16:creationId xmlns:a16="http://schemas.microsoft.com/office/drawing/2014/main" xmlns="" id="{180C87FC-4456-40D5-8D10-E491D3FF806E}"/>
              </a:ext>
            </a:extLst>
          </p:cNvPr>
          <p:cNvSpPr/>
          <p:nvPr/>
        </p:nvSpPr>
        <p:spPr>
          <a:xfrm>
            <a:off x="4241789" y="723266"/>
            <a:ext cx="3019169" cy="2249129"/>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sz="2800" b="1" dirty="0" smtClean="0"/>
              <a:t>GPS</a:t>
            </a:r>
            <a:endParaRPr lang="en-US" sz="2800" b="1" dirty="0"/>
          </a:p>
        </p:txBody>
      </p:sp>
      <p:sp>
        <p:nvSpPr>
          <p:cNvPr id="5" name="Rectangle 4">
            <a:extLst>
              <a:ext uri="{FF2B5EF4-FFF2-40B4-BE49-F238E27FC236}">
                <a16:creationId xmlns:a16="http://schemas.microsoft.com/office/drawing/2014/main" xmlns="" id="{22983DB2-2017-4A6B-A62D-124085C66278}"/>
              </a:ext>
            </a:extLst>
          </p:cNvPr>
          <p:cNvSpPr/>
          <p:nvPr/>
        </p:nvSpPr>
        <p:spPr>
          <a:xfrm>
            <a:off x="7950212" y="723266"/>
            <a:ext cx="3146574" cy="2249129"/>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sz="3200" b="1" dirty="0" smtClean="0"/>
              <a:t>Braille Reader</a:t>
            </a:r>
          </a:p>
          <a:p>
            <a:pPr algn="ctr"/>
            <a:endParaRPr lang="en-US" dirty="0"/>
          </a:p>
        </p:txBody>
      </p:sp>
      <p:sp>
        <p:nvSpPr>
          <p:cNvPr id="7" name="Rectangle 6">
            <a:extLst>
              <a:ext uri="{FF2B5EF4-FFF2-40B4-BE49-F238E27FC236}">
                <a16:creationId xmlns:a16="http://schemas.microsoft.com/office/drawing/2014/main" xmlns="" id="{9BBF5665-B625-4A85-930A-B4C0267A304B}"/>
              </a:ext>
              <a:ext uri="{C183D7F6-B498-43B3-948B-1728B52AA6E4}">
                <adec:decorative xmlns:adec="http://schemas.microsoft.com/office/drawing/2017/decorative" xmlns="" val="1"/>
              </a:ext>
            </a:extLst>
          </p:cNvPr>
          <p:cNvSpPr/>
          <p:nvPr/>
        </p:nvSpPr>
        <p:spPr>
          <a:xfrm>
            <a:off x="574106" y="3480787"/>
            <a:ext cx="3019170" cy="2249129"/>
          </a:xfrm>
          <a:prstGeom prst="rect">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sz="2400" b="1" dirty="0" smtClean="0"/>
              <a:t>Headphones</a:t>
            </a:r>
            <a:endParaRPr lang="en-US" sz="2400" dirty="0"/>
          </a:p>
        </p:txBody>
      </p:sp>
      <p:sp>
        <p:nvSpPr>
          <p:cNvPr id="8" name="Rectangle 7">
            <a:extLst>
              <a:ext uri="{FF2B5EF4-FFF2-40B4-BE49-F238E27FC236}">
                <a16:creationId xmlns:a16="http://schemas.microsoft.com/office/drawing/2014/main" xmlns="" id="{8E3E01C5-B283-49B9-86C3-C9B15AB6EC36}"/>
              </a:ext>
            </a:extLst>
          </p:cNvPr>
          <p:cNvSpPr/>
          <p:nvPr/>
        </p:nvSpPr>
        <p:spPr>
          <a:xfrm>
            <a:off x="4270205" y="3520122"/>
            <a:ext cx="3019169" cy="2249129"/>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n w="0"/>
              <a:solidFill>
                <a:schemeClr val="tx1"/>
              </a:solidFill>
              <a:effectLst>
                <a:outerShdw blurRad="38100" dist="19050" dir="2700000" algn="tl" rotWithShape="0">
                  <a:schemeClr val="dk1">
                    <a:alpha val="40000"/>
                  </a:schemeClr>
                </a:outerShdw>
              </a:effectLst>
            </a:endParaRPr>
          </a:p>
          <a:p>
            <a:pPr algn="ctr"/>
            <a:endParaRPr lang="en-US" sz="2800" dirty="0">
              <a:ln w="0"/>
              <a:solidFill>
                <a:schemeClr val="tx1"/>
              </a:solidFill>
              <a:effectLst>
                <a:outerShdw blurRad="38100" dist="19050" dir="2700000" algn="tl" rotWithShape="0">
                  <a:schemeClr val="dk1">
                    <a:alpha val="40000"/>
                  </a:schemeClr>
                </a:outerShdw>
              </a:effectLst>
            </a:endParaRPr>
          </a:p>
          <a:p>
            <a:pPr algn="ctr"/>
            <a:endParaRPr lang="en-US" sz="2800" dirty="0">
              <a:ln w="0"/>
              <a:solidFill>
                <a:schemeClr val="tx1"/>
              </a:solidFill>
              <a:effectLst>
                <a:outerShdw blurRad="38100" dist="19050" dir="2700000" algn="tl" rotWithShape="0">
                  <a:schemeClr val="dk1">
                    <a:alpha val="40000"/>
                  </a:schemeClr>
                </a:outerShdw>
              </a:effectLst>
            </a:endParaRPr>
          </a:p>
          <a:p>
            <a:pPr algn="ctr"/>
            <a:endParaRPr lang="en-US" sz="2800" dirty="0">
              <a:ln w="0"/>
              <a:solidFill>
                <a:schemeClr val="tx1"/>
              </a:solidFill>
              <a:effectLst>
                <a:outerShdw blurRad="38100" dist="19050" dir="2700000" algn="tl" rotWithShape="0">
                  <a:schemeClr val="dk1">
                    <a:alpha val="40000"/>
                  </a:schemeClr>
                </a:outerShdw>
              </a:effectLst>
            </a:endParaRPr>
          </a:p>
          <a:p>
            <a:pPr algn="ctr"/>
            <a:endParaRPr lang="en-US" sz="2800" dirty="0">
              <a:ln w="0"/>
              <a:solidFill>
                <a:schemeClr val="tx1"/>
              </a:solidFill>
              <a:effectLst>
                <a:outerShdw blurRad="38100" dist="19050" dir="2700000" algn="tl" rotWithShape="0">
                  <a:schemeClr val="dk1">
                    <a:alpha val="40000"/>
                  </a:schemeClr>
                </a:outerShdw>
              </a:effectLst>
            </a:endParaRPr>
          </a:p>
          <a:p>
            <a:pPr algn="ctr"/>
            <a:endParaRPr lang="en-US" sz="2800" dirty="0">
              <a:ln w="0"/>
              <a:solidFill>
                <a:schemeClr val="tx1"/>
              </a:solidFill>
              <a:effectLst>
                <a:outerShdw blurRad="38100" dist="19050" dir="2700000" algn="tl" rotWithShape="0">
                  <a:schemeClr val="dk1">
                    <a:alpha val="40000"/>
                  </a:schemeClr>
                </a:outerShdw>
              </a:effectLst>
            </a:endParaRPr>
          </a:p>
          <a:p>
            <a:pPr algn="ctr"/>
            <a:r>
              <a:rPr lang="en-US" sz="2800" b="1" dirty="0" smtClean="0"/>
              <a:t>Video Card</a:t>
            </a:r>
            <a:endParaRPr lang="en-US" sz="2800" b="1" dirty="0"/>
          </a:p>
        </p:txBody>
      </p:sp>
      <p:sp>
        <p:nvSpPr>
          <p:cNvPr id="9" name="Rectangle 8">
            <a:extLst>
              <a:ext uri="{FF2B5EF4-FFF2-40B4-BE49-F238E27FC236}">
                <a16:creationId xmlns:a16="http://schemas.microsoft.com/office/drawing/2014/main" xmlns="" id="{9B0F67C5-B03D-4A0C-845A-23279DFDC048}"/>
              </a:ext>
            </a:extLst>
          </p:cNvPr>
          <p:cNvSpPr/>
          <p:nvPr/>
        </p:nvSpPr>
        <p:spPr>
          <a:xfrm>
            <a:off x="7978628" y="3520122"/>
            <a:ext cx="3146574" cy="2249129"/>
          </a:xfrm>
          <a:prstGeom prst="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n w="0"/>
              <a:solidFill>
                <a:schemeClr val="tx1"/>
              </a:solidFill>
              <a:effectLst>
                <a:outerShdw blurRad="38100" dist="19050" dir="2700000" algn="tl" rotWithShape="0">
                  <a:schemeClr val="dk1">
                    <a:alpha val="40000"/>
                  </a:schemeClr>
                </a:outerShdw>
              </a:effectLst>
            </a:endParaRPr>
          </a:p>
          <a:p>
            <a:pPr algn="ctr"/>
            <a:endParaRPr lang="en-US" sz="2800" dirty="0">
              <a:ln w="0"/>
              <a:solidFill>
                <a:schemeClr val="tx1"/>
              </a:solidFill>
              <a:effectLst>
                <a:outerShdw blurRad="38100" dist="19050" dir="2700000" algn="tl" rotWithShape="0">
                  <a:schemeClr val="dk1">
                    <a:alpha val="40000"/>
                  </a:schemeClr>
                </a:outerShdw>
              </a:effectLst>
            </a:endParaRPr>
          </a:p>
          <a:p>
            <a:pPr algn="ctr"/>
            <a:endParaRPr lang="en-US" sz="2800" dirty="0">
              <a:ln w="0"/>
              <a:solidFill>
                <a:schemeClr val="tx1"/>
              </a:solidFill>
              <a:effectLst>
                <a:outerShdw blurRad="38100" dist="19050" dir="2700000" algn="tl" rotWithShape="0">
                  <a:schemeClr val="dk1">
                    <a:alpha val="40000"/>
                  </a:schemeClr>
                </a:outerShdw>
              </a:effectLst>
            </a:endParaRPr>
          </a:p>
          <a:p>
            <a:pPr algn="ctr"/>
            <a:endParaRPr lang="en-US" sz="2800" dirty="0">
              <a:ln w="0"/>
              <a:solidFill>
                <a:schemeClr val="tx1"/>
              </a:solidFill>
              <a:effectLst>
                <a:outerShdw blurRad="38100" dist="19050" dir="2700000" algn="tl" rotWithShape="0">
                  <a:schemeClr val="dk1">
                    <a:alpha val="40000"/>
                  </a:schemeClr>
                </a:outerShdw>
              </a:effectLst>
            </a:endParaRPr>
          </a:p>
          <a:p>
            <a:pPr algn="ctr"/>
            <a:endParaRPr lang="en-US" sz="2800" dirty="0">
              <a:ln w="0"/>
              <a:solidFill>
                <a:schemeClr val="tx1"/>
              </a:solidFill>
              <a:effectLst>
                <a:outerShdw blurRad="38100" dist="19050" dir="2700000" algn="tl" rotWithShape="0">
                  <a:schemeClr val="dk1">
                    <a:alpha val="40000"/>
                  </a:schemeClr>
                </a:outerShdw>
              </a:effectLst>
            </a:endParaRPr>
          </a:p>
          <a:p>
            <a:pPr algn="ctr"/>
            <a:endParaRPr lang="en-US" sz="2800" dirty="0">
              <a:ln w="0"/>
              <a:solidFill>
                <a:schemeClr val="tx1"/>
              </a:solidFill>
              <a:effectLst>
                <a:outerShdw blurRad="38100" dist="19050" dir="2700000" algn="tl" rotWithShape="0">
                  <a:schemeClr val="dk1">
                    <a:alpha val="40000"/>
                  </a:schemeClr>
                </a:outerShdw>
              </a:effectLst>
            </a:endParaRPr>
          </a:p>
          <a:p>
            <a:pPr algn="ctr"/>
            <a:r>
              <a:rPr lang="en-US" sz="1400" b="1" dirty="0" smtClean="0">
                <a:ln w="0"/>
                <a:solidFill>
                  <a:schemeClr val="bg1"/>
                </a:solidFill>
                <a:effectLst>
                  <a:outerShdw blurRad="38100" dist="19050" dir="2700000" algn="tl" rotWithShape="0">
                    <a:schemeClr val="dk1">
                      <a:alpha val="40000"/>
                    </a:schemeClr>
                  </a:outerShdw>
                </a:effectLst>
              </a:rPr>
              <a:t>Computer Output Microfilm (COM</a:t>
            </a:r>
            <a:r>
              <a:rPr lang="en-US" sz="2400" b="1" dirty="0" smtClean="0">
                <a:ln w="0"/>
                <a:solidFill>
                  <a:schemeClr val="bg1"/>
                </a:solidFill>
                <a:effectLst>
                  <a:outerShdw blurRad="38100" dist="19050" dir="2700000" algn="tl" rotWithShape="0">
                    <a:schemeClr val="dk1">
                      <a:alpha val="40000"/>
                    </a:schemeClr>
                  </a:outerShdw>
                </a:effectLst>
              </a:rPr>
              <a:t>)</a:t>
            </a:r>
            <a:endParaRPr lang="en-US" sz="1600" b="1" dirty="0">
              <a:solidFill>
                <a:schemeClr val="bg1"/>
              </a:solidFill>
            </a:endParaRPr>
          </a:p>
        </p:txBody>
      </p:sp>
      <p:sp>
        <p:nvSpPr>
          <p:cNvPr id="14" name="Rectangle 13">
            <a:extLst>
              <a:ext uri="{FF2B5EF4-FFF2-40B4-BE49-F238E27FC236}">
                <a16:creationId xmlns:a16="http://schemas.microsoft.com/office/drawing/2014/main" xmlns="" id="{0BD396EC-0737-4C0E-BD62-3CAB3E97DE72}"/>
              </a:ext>
            </a:extLst>
          </p:cNvPr>
          <p:cNvSpPr/>
          <p:nvPr/>
        </p:nvSpPr>
        <p:spPr>
          <a:xfrm>
            <a:off x="2294986" y="6231621"/>
            <a:ext cx="6973384" cy="523220"/>
          </a:xfrm>
          <a:prstGeom prst="rect">
            <a:avLst/>
          </a:prstGeom>
          <a:noFill/>
        </p:spPr>
        <p:txBody>
          <a:bodyPr wrap="none" lIns="91440" tIns="45720" rIns="91440" bIns="45720">
            <a:spAutoFit/>
          </a:bodyPr>
          <a:lstStyle/>
          <a:p>
            <a:pPr algn="ctr"/>
            <a:r>
              <a:rPr lang="en-US" sz="2800" b="1" dirty="0" err="1">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এই</a:t>
            </a:r>
            <a:r>
              <a:rPr lang="en-US" sz="28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2800" b="1" dirty="0" err="1">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ডিভাইসগুলো</a:t>
            </a:r>
            <a:r>
              <a:rPr lang="en-US" sz="28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2800" b="1" dirty="0" err="1">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কোনটি</a:t>
            </a:r>
            <a:r>
              <a:rPr lang="en-US" sz="28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2800" b="1" dirty="0" err="1">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কি</a:t>
            </a:r>
            <a:r>
              <a:rPr lang="en-US" sz="28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2800" b="1" dirty="0" err="1">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কাজ</a:t>
            </a:r>
            <a:r>
              <a:rPr lang="en-US" sz="28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sz="2800" b="1" dirty="0" err="1">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করে</a:t>
            </a:r>
            <a:r>
              <a:rPr lang="en-US" sz="28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a:t>
            </a:r>
            <a:endParaRPr lang="en-US" sz="28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90821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2500" autoRev="1" fill="hold">
                                          <p:stCondLst>
                                            <p:cond delay="0"/>
                                          </p:stCondLst>
                                        </p:cTn>
                                        <p:tgtEl>
                                          <p:spTgt spid="3"/>
                                        </p:tgtEl>
                                        <p:attrNameLst>
                                          <p:attrName>ppt_w</p:attrName>
                                        </p:attrNameLst>
                                      </p:cBhvr>
                                    </p:anim>
                                    <p:anim by="(#ppt_w*0.50)" calcmode="lin" valueType="num">
                                      <p:cBhvr>
                                        <p:cTn id="12" dur="2500" decel="50000" autoRev="1" fill="hold">
                                          <p:stCondLst>
                                            <p:cond delay="0"/>
                                          </p:stCondLst>
                                        </p:cTn>
                                        <p:tgtEl>
                                          <p:spTgt spid="3"/>
                                        </p:tgtEl>
                                        <p:attrNameLst>
                                          <p:attrName>ppt_x</p:attrName>
                                        </p:attrNameLst>
                                      </p:cBhvr>
                                    </p:anim>
                                    <p:anim from="(-#ppt_h/2)" to="(#ppt_y)" calcmode="lin" valueType="num">
                                      <p:cBhvr>
                                        <p:cTn id="13" dur="5000" fill="hold">
                                          <p:stCondLst>
                                            <p:cond delay="0"/>
                                          </p:stCondLst>
                                        </p:cTn>
                                        <p:tgtEl>
                                          <p:spTgt spid="3"/>
                                        </p:tgtEl>
                                        <p:attrNameLst>
                                          <p:attrName>ppt_y</p:attrName>
                                        </p:attrNameLst>
                                      </p:cBhvr>
                                    </p:anim>
                                    <p:animRot by="21600000">
                                      <p:cBhvr>
                                        <p:cTn id="14" dur="5000" fill="hold">
                                          <p:stCondLst>
                                            <p:cond delay="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5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set>
                                      <p:cBhvr>
                                        <p:cTn id="24" dur="1365" fill="hold">
                                          <p:stCondLst>
                                            <p:cond delay="0"/>
                                          </p:stCondLst>
                                        </p:cTn>
                                        <p:tgtEl>
                                          <p:spTgt spid="5"/>
                                        </p:tgtEl>
                                        <p:attrNameLst>
                                          <p:attrName>style.rotation</p:attrName>
                                        </p:attrNameLst>
                                      </p:cBhvr>
                                      <p:to>
                                        <p:strVal val="-45.0"/>
                                      </p:to>
                                    </p:set>
                                    <p:anim calcmode="lin" valueType="num">
                                      <p:cBhvr>
                                        <p:cTn id="25" dur="1365" fill="hold">
                                          <p:stCondLst>
                                            <p:cond delay="136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6" dur="136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7" dur="468" decel="50000" autoRev="1" fill="hold">
                                          <p:stCondLst>
                                            <p:cond delay="136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8" dur="408" fill="hold">
                                          <p:stCondLst>
                                            <p:cond delay="259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0" fill="hold"/>
                                        <p:tgtEl>
                                          <p:spTgt spid="7"/>
                                        </p:tgtEl>
                                        <p:attrNameLst>
                                          <p:attrName>ppt_w</p:attrName>
                                        </p:attrNameLst>
                                      </p:cBhvr>
                                      <p:tavLst>
                                        <p:tav tm="0" fmla="#ppt_w*sin(2.5*pi*$)">
                                          <p:val>
                                            <p:fltVal val="0"/>
                                          </p:val>
                                        </p:tav>
                                        <p:tav tm="100000">
                                          <p:val>
                                            <p:fltVal val="1"/>
                                          </p:val>
                                        </p:tav>
                                      </p:tavLst>
                                    </p:anim>
                                    <p:anim calcmode="lin" valueType="num">
                                      <p:cBhvr>
                                        <p:cTn id="34"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3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1)">
                                      <p:cBhvr>
                                        <p:cTn id="44" dur="5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in)">
                                      <p:cBhvr>
                                        <p:cTn id="49"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animBg="1"/>
      <p:bldP spid="8" grpId="0" animBg="1"/>
      <p:bldP spid="9"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2">
                <a:lumMod val="40000"/>
                <a:lumOff val="60000"/>
              </a:schemeClr>
            </a:gs>
            <a:gs pos="2000">
              <a:srgbClr val="D3E622"/>
            </a:gs>
            <a:gs pos="20000">
              <a:schemeClr val="accent2">
                <a:lumMod val="60000"/>
              </a:schemeClr>
            </a:gs>
          </a:gsLst>
          <a:lin ang="540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85001C1-3135-40B2-B3F9-52BE260DFF4E}"/>
              </a:ext>
            </a:extLst>
          </p:cNvPr>
          <p:cNvSpPr/>
          <p:nvPr/>
        </p:nvSpPr>
        <p:spPr>
          <a:xfrm>
            <a:off x="4493460" y="179889"/>
            <a:ext cx="3217547" cy="769441"/>
          </a:xfrm>
          <a:prstGeom prst="rect">
            <a:avLst/>
          </a:prstGeom>
          <a:noFill/>
        </p:spPr>
        <p:txBody>
          <a:bodyPr wrap="none" lIns="91440" tIns="45720" rIns="91440" bIns="45720">
            <a:spAutoFit/>
          </a:bodyPr>
          <a:lstStyle/>
          <a:p>
            <a:pPr algn="ctr"/>
            <a:r>
              <a:rPr lang="en-US" sz="4400" b="1" dirty="0" err="1">
                <a:ln/>
                <a:solidFill>
                  <a:schemeClr val="bg1"/>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একক</a:t>
            </a:r>
            <a:r>
              <a:rPr lang="en-US" sz="4400" b="1" dirty="0">
                <a:ln/>
                <a:solidFill>
                  <a:schemeClr val="bg1"/>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 </a:t>
            </a:r>
            <a:r>
              <a:rPr lang="en-US" sz="4400" b="1" dirty="0" err="1">
                <a:ln/>
                <a:solidFill>
                  <a:schemeClr val="bg1"/>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কাজ</a:t>
            </a:r>
            <a:endParaRPr lang="en-US" sz="4400" b="1" cap="none" spc="0" dirty="0">
              <a:ln/>
              <a:solidFill>
                <a:schemeClr val="bg1"/>
              </a:solidFill>
              <a:effectLst>
                <a:outerShdw blurRad="38100" dist="19050" dir="2700000" algn="tl" rotWithShape="0">
                  <a:schemeClr val="dk1">
                    <a:lumMod val="50000"/>
                    <a:alpha val="40000"/>
                  </a:schemeClr>
                </a:outerShdw>
              </a:effectLst>
            </a:endParaRPr>
          </a:p>
        </p:txBody>
      </p:sp>
      <p:pic>
        <p:nvPicPr>
          <p:cNvPr id="4" name="Picture 3">
            <a:extLst>
              <a:ext uri="{FF2B5EF4-FFF2-40B4-BE49-F238E27FC236}">
                <a16:creationId xmlns:a16="http://schemas.microsoft.com/office/drawing/2014/main" xmlns="" id="{15ECDD61-EAA6-4A1E-AFF5-782CA440C8B2}"/>
              </a:ext>
            </a:extLst>
          </p:cNvPr>
          <p:cNvPicPr>
            <a:picLocks noChangeAspect="1"/>
          </p:cNvPicPr>
          <p:nvPr/>
        </p:nvPicPr>
        <p:blipFill>
          <a:blip r:embed="rId2"/>
          <a:stretch>
            <a:fillRect/>
          </a:stretch>
        </p:blipFill>
        <p:spPr>
          <a:xfrm>
            <a:off x="3146762" y="1773381"/>
            <a:ext cx="5900258" cy="33666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a:extLst>
              <a:ext uri="{FF2B5EF4-FFF2-40B4-BE49-F238E27FC236}">
                <a16:creationId xmlns:a16="http://schemas.microsoft.com/office/drawing/2014/main" xmlns="" id="{C3C49429-ECF3-4DE9-B766-5A07B352DA3E}"/>
              </a:ext>
            </a:extLst>
          </p:cNvPr>
          <p:cNvSpPr/>
          <p:nvPr/>
        </p:nvSpPr>
        <p:spPr>
          <a:xfrm>
            <a:off x="2861201" y="5187064"/>
            <a:ext cx="7452681" cy="769441"/>
          </a:xfrm>
          <a:prstGeom prst="rect">
            <a:avLst/>
          </a:prstGeom>
          <a:noFill/>
        </p:spPr>
        <p:txBody>
          <a:bodyPr wrap="none" lIns="91440" tIns="45720" rIns="91440" bIns="45720">
            <a:spAutoFit/>
          </a:bodyPr>
          <a:lstStyle/>
          <a:p>
            <a:pPr algn="ctr"/>
            <a:r>
              <a:rPr lang="en-US" sz="4400" b="0" cap="none" spc="0" dirty="0" err="1" smtClean="0">
                <a:ln w="0"/>
                <a:solidFill>
                  <a:srgbClr val="FFFF00"/>
                </a:solidFill>
                <a:effectLst>
                  <a:outerShdw blurRad="38100" dist="19050" dir="2700000" algn="tl" rotWithShape="0">
                    <a:schemeClr val="dk1">
                      <a:alpha val="40000"/>
                    </a:schemeClr>
                  </a:outerShdw>
                </a:effectLst>
                <a:latin typeface="NikoshBAN" pitchFamily="2" charset="0"/>
                <a:cs typeface="NikoshBAN" pitchFamily="2" charset="0"/>
              </a:rPr>
              <a:t>আউটপুট</a:t>
            </a:r>
            <a:r>
              <a:rPr lang="en-US" sz="4400" b="0" cap="none" spc="0" dirty="0" smtClean="0">
                <a:ln w="0"/>
                <a:solidFill>
                  <a:srgbClr val="FFFF00"/>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b="0" cap="none" spc="0" dirty="0" err="1" smtClean="0">
                <a:ln w="0"/>
                <a:solidFill>
                  <a:srgbClr val="FFFF00"/>
                </a:solidFill>
                <a:effectLst>
                  <a:outerShdw blurRad="38100" dist="19050" dir="2700000" algn="tl" rotWithShape="0">
                    <a:schemeClr val="dk1">
                      <a:alpha val="40000"/>
                    </a:schemeClr>
                  </a:outerShdw>
                </a:effectLst>
                <a:latin typeface="NikoshBAN" pitchFamily="2" charset="0"/>
                <a:cs typeface="NikoshBAN" pitchFamily="2" charset="0"/>
              </a:rPr>
              <a:t>ডিভা</a:t>
            </a:r>
            <a:r>
              <a:rPr lang="as-IN" sz="44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en-US" sz="44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 </a:t>
            </a:r>
            <a:r>
              <a:rPr lang="as-IN" sz="44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4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4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4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as-IN" sz="44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4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400" b="0" cap="none" spc="0" dirty="0">
              <a:ln w="0"/>
              <a:solidFill>
                <a:srgbClr val="FFFF00"/>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xmlns="" id="{44158730-ECA5-44AB-AC83-9E799FADAB76}"/>
              </a:ext>
            </a:extLst>
          </p:cNvPr>
          <p:cNvSpPr/>
          <p:nvPr/>
        </p:nvSpPr>
        <p:spPr>
          <a:xfrm rot="16200000">
            <a:off x="8975643" y="3458452"/>
            <a:ext cx="4955203" cy="769441"/>
          </a:xfrm>
          <a:prstGeom prst="rect">
            <a:avLst/>
          </a:prstGeom>
          <a:noFill/>
        </p:spPr>
        <p:txBody>
          <a:bodyPr wrap="none" lIns="91440" tIns="45720" rIns="91440" bIns="45720">
            <a:spAutoFit/>
          </a:bodyPr>
          <a:lstStyle/>
          <a:p>
            <a:pPr algn="ct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উত্তরটি</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খাতায়</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a:t>
            </a:r>
            <a:r>
              <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01397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2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1000">
              <a:schemeClr val="accent2">
                <a:lumMod val="40000"/>
                <a:lumOff val="60000"/>
              </a:schemeClr>
            </a:gs>
            <a:gs pos="57000">
              <a:srgbClr val="D3E622"/>
            </a:gs>
            <a:gs pos="20000">
              <a:schemeClr val="accent2">
                <a:lumMod val="60000"/>
              </a:schemeClr>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F51A279-1EC6-42F9-9B84-97C0CF4FB53E}"/>
              </a:ext>
            </a:extLst>
          </p:cNvPr>
          <p:cNvSpPr/>
          <p:nvPr/>
        </p:nvSpPr>
        <p:spPr>
          <a:xfrm>
            <a:off x="3279053" y="0"/>
            <a:ext cx="5538375" cy="923330"/>
          </a:xfrm>
          <a:prstGeom prst="rect">
            <a:avLst/>
          </a:prstGeom>
          <a:noFill/>
        </p:spPr>
        <p:txBody>
          <a:bodyPr wrap="square" lIns="91440" tIns="45720" rIns="91440" bIns="45720">
            <a:prstTxWarp prst="textStop">
              <a:avLst/>
            </a:prstTxWarp>
            <a:spAutoFit/>
          </a:bodyPr>
          <a:lstStyle/>
          <a:p>
            <a:pPr algn="ctr"/>
            <a:r>
              <a:rPr lang="as-IN" sz="4000" b="1"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en-US" sz="4000" b="1"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000" b="1"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r>
              <a:rPr lang="en-US" sz="4000" b="1"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b="1"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4000" b="1"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000" b="1"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000" b="1"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b="1"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b="1"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b="1"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000" b="1"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b="1" cap="none" spc="0" dirty="0">
              <a:ln w="0"/>
              <a:solidFill>
                <a:schemeClr val="bg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xmlns="" id="{7BD9C7AA-A3DF-4DD5-A9F3-B112811E16CF}"/>
              </a:ext>
            </a:extLst>
          </p:cNvPr>
          <p:cNvSpPr/>
          <p:nvPr/>
        </p:nvSpPr>
        <p:spPr>
          <a:xfrm>
            <a:off x="1317171" y="988092"/>
            <a:ext cx="8211022" cy="707886"/>
          </a:xfrm>
          <a:prstGeom prst="rect">
            <a:avLst/>
          </a:prstGeom>
          <a:noFill/>
        </p:spPr>
        <p:txBody>
          <a:bodyPr wrap="square" lIns="91440" tIns="45720" rIns="91440" bIns="45720">
            <a:spAutoFit/>
          </a:bodyPr>
          <a:lstStyle/>
          <a:p>
            <a:pPr marL="685800" indent="-685800" algn="ctr">
              <a:buFont typeface="Wingdings" panose="05000000000000000000" pitchFamily="2" charset="2"/>
              <a:buChar char="Ø"/>
            </a:pPr>
            <a:r>
              <a:rPr lang="en-US" sz="4000" b="0" cap="none" spc="0" dirty="0" err="1"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আউটপুট</a:t>
            </a:r>
            <a:r>
              <a:rPr lang="en-US" sz="40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0" cap="none" spc="0"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ডিভা</a:t>
            </a:r>
            <a:r>
              <a:rPr lang="as-IN"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en-US"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 </a:t>
            </a:r>
            <a:r>
              <a:rPr lang="as-IN"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as-IN"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sp>
        <p:nvSpPr>
          <p:cNvPr id="4" name="Rectangle 3">
            <a:extLst>
              <a:ext uri="{FF2B5EF4-FFF2-40B4-BE49-F238E27FC236}">
                <a16:creationId xmlns:a16="http://schemas.microsoft.com/office/drawing/2014/main" xmlns="" id="{315DE979-7326-4AA9-BF0F-919A99029245}"/>
              </a:ext>
            </a:extLst>
          </p:cNvPr>
          <p:cNvSpPr/>
          <p:nvPr/>
        </p:nvSpPr>
        <p:spPr>
          <a:xfrm>
            <a:off x="858983" y="1976184"/>
            <a:ext cx="10314832" cy="1077218"/>
          </a:xfrm>
          <a:prstGeom prst="rect">
            <a:avLst/>
          </a:prstGeom>
          <a:noFill/>
        </p:spPr>
        <p:txBody>
          <a:bodyPr wrap="square" lIns="91440" tIns="45720" rIns="91440" bIns="45720">
            <a:spAutoFit/>
          </a:bodyPr>
          <a:lstStyle/>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য</a:t>
            </a:r>
            <a:r>
              <a:rPr lang="as-IN"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a:t>
            </a: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as-IN"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ড</a:t>
            </a: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a:t>
            </a:r>
            <a:r>
              <a:rPr lang="as-IN"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ভ</a:t>
            </a:r>
            <a:r>
              <a:rPr lang="en-US" sz="32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a:t>
            </a:r>
            <a:r>
              <a:rPr lang="en-US" sz="32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ইস</a:t>
            </a: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32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দিয়ে</a:t>
            </a: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3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কম্পিউটারের</a:t>
            </a: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ক</a:t>
            </a:r>
            <a:r>
              <a:rPr lang="as-IN"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a:t>
            </a: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ন </a:t>
            </a: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3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ফলাফল</a:t>
            </a: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3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বা</a:t>
            </a: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3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আউটপুট</a:t>
            </a: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3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পাওয়া</a:t>
            </a: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3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যায়</a:t>
            </a: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3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তাকে</a:t>
            </a: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32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আউটপুট</a:t>
            </a: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32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ডিভাইস</a:t>
            </a: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32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বলে</a:t>
            </a: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xmlns="" id="{4AD01DE9-89DB-45C3-8771-5F9169F7354C}"/>
              </a:ext>
            </a:extLst>
          </p:cNvPr>
          <p:cNvSpPr/>
          <p:nvPr/>
        </p:nvSpPr>
        <p:spPr>
          <a:xfrm>
            <a:off x="606406" y="3429000"/>
            <a:ext cx="8211022" cy="707886"/>
          </a:xfrm>
          <a:prstGeom prst="rect">
            <a:avLst/>
          </a:prstGeom>
          <a:noFill/>
        </p:spPr>
        <p:txBody>
          <a:bodyPr wrap="square" lIns="91440" tIns="45720" rIns="91440" bIns="45720">
            <a:spAutoFit/>
          </a:bodyPr>
          <a:lstStyle/>
          <a:p>
            <a:pPr marL="685800" indent="-685800" algn="ctr">
              <a:buFont typeface="Wingdings" panose="05000000000000000000" pitchFamily="2" charset="2"/>
              <a:buChar char="Ø"/>
            </a:pPr>
            <a:r>
              <a:rPr lang="en-US"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as-IN"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0" cap="none" spc="0" dirty="0" err="1"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মনিটর</a:t>
            </a:r>
            <a:r>
              <a:rPr lang="en-US" sz="40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as-IN" sz="4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0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xmlns="" id="{B48E1577-D17D-4EAE-B6F0-AD54740629AD}"/>
              </a:ext>
            </a:extLst>
          </p:cNvPr>
          <p:cNvSpPr/>
          <p:nvPr/>
        </p:nvSpPr>
        <p:spPr>
          <a:xfrm>
            <a:off x="1317171" y="4484913"/>
            <a:ext cx="9557657" cy="400110"/>
          </a:xfrm>
          <a:prstGeom prst="rect">
            <a:avLst/>
          </a:prstGeom>
          <a:noFill/>
        </p:spPr>
        <p:txBody>
          <a:bodyPr wrap="square" lIns="91440" tIns="45720" rIns="91440" bIns="45720">
            <a:spAutoFit/>
          </a:bodyPr>
          <a:lstStyle/>
          <a:p>
            <a:pPr algn="ctr"/>
            <a:r>
              <a:rPr lang="en-US" sz="2000" b="1" dirty="0" err="1" smtClean="0">
                <a:ln w="22225">
                  <a:solidFill>
                    <a:schemeClr val="accent2"/>
                  </a:solidFill>
                  <a:prstDash val="solid"/>
                </a:ln>
                <a:blipFill>
                  <a:blip r:embed="rId2"/>
                  <a:tile tx="0" ty="0" sx="100000" sy="100000" flip="none" algn="tl"/>
                </a:blipFill>
              </a:rPr>
              <a:t>মনিটর</a:t>
            </a:r>
            <a:r>
              <a:rPr lang="en-US" sz="2000" b="1" dirty="0" smtClean="0">
                <a:ln w="22225">
                  <a:solidFill>
                    <a:schemeClr val="accent2"/>
                  </a:solidFill>
                  <a:prstDash val="solid"/>
                </a:ln>
                <a:blipFill>
                  <a:blip r:embed="rId2"/>
                  <a:tile tx="0" ty="0" sx="100000" sy="100000" flip="none" algn="tl"/>
                </a:blipFill>
              </a:rPr>
              <a:t> </a:t>
            </a:r>
            <a:r>
              <a:rPr lang="en-US" sz="2000" b="1" dirty="0" err="1" smtClean="0">
                <a:ln w="22225">
                  <a:solidFill>
                    <a:schemeClr val="accent2"/>
                  </a:solidFill>
                  <a:prstDash val="solid"/>
                </a:ln>
                <a:blipFill>
                  <a:blip r:embed="rId2"/>
                  <a:tile tx="0" ty="0" sx="100000" sy="100000" flip="none" algn="tl"/>
                </a:blipFill>
              </a:rPr>
              <a:t>হলো</a:t>
            </a:r>
            <a:r>
              <a:rPr lang="en-US" sz="2000" b="1" dirty="0" smtClean="0">
                <a:ln w="22225">
                  <a:solidFill>
                    <a:schemeClr val="accent2"/>
                  </a:solidFill>
                  <a:prstDash val="solid"/>
                </a:ln>
                <a:blipFill>
                  <a:blip r:embed="rId2"/>
                  <a:tile tx="0" ty="0" sx="100000" sy="100000" flip="none" algn="tl"/>
                </a:blipFill>
              </a:rPr>
              <a:t> </a:t>
            </a:r>
            <a:r>
              <a:rPr lang="en-US" sz="2000" b="1" dirty="0" err="1" smtClean="0">
                <a:ln w="22225">
                  <a:solidFill>
                    <a:schemeClr val="accent2"/>
                  </a:solidFill>
                  <a:prstDash val="solid"/>
                </a:ln>
                <a:blipFill>
                  <a:blip r:embed="rId2"/>
                  <a:tile tx="0" ty="0" sx="100000" sy="100000" flip="none" algn="tl"/>
                </a:blipFill>
              </a:rPr>
              <a:t>কম্পিউটারের</a:t>
            </a:r>
            <a:r>
              <a:rPr lang="en-US" sz="2000" b="1" dirty="0" smtClean="0">
                <a:ln w="22225">
                  <a:solidFill>
                    <a:schemeClr val="accent2"/>
                  </a:solidFill>
                  <a:prstDash val="solid"/>
                </a:ln>
                <a:blipFill>
                  <a:blip r:embed="rId2"/>
                  <a:tile tx="0" ty="0" sx="100000" sy="100000" flip="none" algn="tl"/>
                </a:blipFill>
              </a:rPr>
              <a:t> </a:t>
            </a:r>
            <a:r>
              <a:rPr lang="en-US" sz="2000" b="1" dirty="0" err="1" smtClean="0">
                <a:ln w="22225">
                  <a:solidFill>
                    <a:schemeClr val="accent2"/>
                  </a:solidFill>
                  <a:prstDash val="solid"/>
                </a:ln>
                <a:blipFill>
                  <a:blip r:embed="rId2"/>
                  <a:tile tx="0" ty="0" sx="100000" sy="100000" flip="none" algn="tl"/>
                </a:blipFill>
              </a:rPr>
              <a:t>একটি</a:t>
            </a:r>
            <a:r>
              <a:rPr lang="en-US" sz="2000" b="1" dirty="0" smtClean="0">
                <a:ln w="22225">
                  <a:solidFill>
                    <a:schemeClr val="accent2"/>
                  </a:solidFill>
                  <a:prstDash val="solid"/>
                </a:ln>
                <a:blipFill>
                  <a:blip r:embed="rId2"/>
                  <a:tile tx="0" ty="0" sx="100000" sy="100000" flip="none" algn="tl"/>
                </a:blipFill>
              </a:rPr>
              <a:t> </a:t>
            </a:r>
            <a:r>
              <a:rPr lang="en-US" sz="2000" b="1" dirty="0" err="1" smtClean="0">
                <a:ln w="22225">
                  <a:solidFill>
                    <a:schemeClr val="accent2"/>
                  </a:solidFill>
                  <a:prstDash val="solid"/>
                </a:ln>
                <a:blipFill>
                  <a:blip r:embed="rId2"/>
                  <a:tile tx="0" ty="0" sx="100000" sy="100000" flip="none" algn="tl"/>
                </a:blipFill>
              </a:rPr>
              <a:t>জনপ্রিয়</a:t>
            </a:r>
            <a:r>
              <a:rPr lang="en-US" sz="2000" b="1" dirty="0" smtClean="0">
                <a:ln w="22225">
                  <a:solidFill>
                    <a:schemeClr val="accent2"/>
                  </a:solidFill>
                  <a:prstDash val="solid"/>
                </a:ln>
                <a:blipFill>
                  <a:blip r:embed="rId2"/>
                  <a:tile tx="0" ty="0" sx="100000" sy="100000" flip="none" algn="tl"/>
                </a:blipFill>
              </a:rPr>
              <a:t> </a:t>
            </a:r>
            <a:r>
              <a:rPr lang="en-US" sz="2000" b="1" dirty="0" err="1" smtClean="0">
                <a:ln w="22225">
                  <a:solidFill>
                    <a:schemeClr val="accent2"/>
                  </a:solidFill>
                  <a:prstDash val="solid"/>
                </a:ln>
                <a:blipFill>
                  <a:blip r:embed="rId2"/>
                  <a:tile tx="0" ty="0" sx="100000" sy="100000" flip="none" algn="tl"/>
                </a:blipFill>
              </a:rPr>
              <a:t>আউটপুট</a:t>
            </a:r>
            <a:r>
              <a:rPr lang="en-US" sz="2000" b="1" dirty="0" smtClean="0">
                <a:ln w="22225">
                  <a:solidFill>
                    <a:schemeClr val="accent2"/>
                  </a:solidFill>
                  <a:prstDash val="solid"/>
                </a:ln>
                <a:blipFill>
                  <a:blip r:embed="rId2"/>
                  <a:tile tx="0" ty="0" sx="100000" sy="100000" flip="none" algn="tl"/>
                </a:blipFill>
              </a:rPr>
              <a:t> </a:t>
            </a:r>
            <a:r>
              <a:rPr lang="en-US" sz="2000" b="1" dirty="0" err="1" smtClean="0">
                <a:ln w="22225">
                  <a:solidFill>
                    <a:schemeClr val="accent2"/>
                  </a:solidFill>
                  <a:prstDash val="solid"/>
                </a:ln>
                <a:blipFill>
                  <a:blip r:embed="rId2"/>
                  <a:tile tx="0" ty="0" sx="100000" sy="100000" flip="none" algn="tl"/>
                </a:blipFill>
              </a:rPr>
              <a:t>ডিভাইস</a:t>
            </a:r>
            <a:r>
              <a:rPr lang="en-US" sz="2000" b="1" dirty="0" smtClean="0">
                <a:ln w="22225">
                  <a:solidFill>
                    <a:schemeClr val="accent2"/>
                  </a:solidFill>
                  <a:prstDash val="solid"/>
                </a:ln>
                <a:blipFill>
                  <a:blip r:embed="rId2"/>
                  <a:tile tx="0" ty="0" sx="100000" sy="100000" flip="none" algn="tl"/>
                </a:blipFill>
              </a:rPr>
              <a:t>।</a:t>
            </a:r>
            <a:endParaRPr lang="en-US" sz="6000" b="1" dirty="0">
              <a:ln w="22225">
                <a:solidFill>
                  <a:schemeClr val="accent2"/>
                </a:solidFill>
                <a:prstDash val="solid"/>
              </a:ln>
              <a:blipFill>
                <a:blip r:embed="rId2"/>
                <a:tile tx="0" ty="0" sx="100000" sy="100000" flip="none" algn="tl"/>
              </a:blip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4738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0" fill="hold"/>
                                        <p:tgtEl>
                                          <p:spTgt spid="4"/>
                                        </p:tgtEl>
                                        <p:attrNameLst>
                                          <p:attrName>ppt_w</p:attrName>
                                        </p:attrNameLst>
                                      </p:cBhvr>
                                      <p:tavLst>
                                        <p:tav tm="0">
                                          <p:val>
                                            <p:fltVal val="0"/>
                                          </p:val>
                                        </p:tav>
                                        <p:tav tm="100000">
                                          <p:val>
                                            <p:strVal val="#ppt_w"/>
                                          </p:val>
                                        </p:tav>
                                      </p:tavLst>
                                    </p:anim>
                                    <p:anim calcmode="lin" valueType="num">
                                      <p:cBhvr>
                                        <p:cTn id="20" dur="5000" fill="hold"/>
                                        <p:tgtEl>
                                          <p:spTgt spid="4"/>
                                        </p:tgtEl>
                                        <p:attrNameLst>
                                          <p:attrName>ppt_h</p:attrName>
                                        </p:attrNameLst>
                                      </p:cBhvr>
                                      <p:tavLst>
                                        <p:tav tm="0">
                                          <p:val>
                                            <p:fltVal val="0"/>
                                          </p:val>
                                        </p:tav>
                                        <p:tav tm="100000">
                                          <p:val>
                                            <p:strVal val="#ppt_h"/>
                                          </p:val>
                                        </p:tav>
                                      </p:tavLst>
                                    </p:anim>
                                    <p:anim calcmode="lin" valueType="num">
                                      <p:cBhvr>
                                        <p:cTn id="21" dur="5000" fill="hold"/>
                                        <p:tgtEl>
                                          <p:spTgt spid="4"/>
                                        </p:tgtEl>
                                        <p:attrNameLst>
                                          <p:attrName>style.rotation</p:attrName>
                                        </p:attrNameLst>
                                      </p:cBhvr>
                                      <p:tavLst>
                                        <p:tav tm="0">
                                          <p:val>
                                            <p:fltVal val="90"/>
                                          </p:val>
                                        </p:tav>
                                        <p:tav tm="100000">
                                          <p:val>
                                            <p:fltVal val="0"/>
                                          </p:val>
                                        </p:tav>
                                      </p:tavLst>
                                    </p:anim>
                                    <p:animEffect transition="in" filter="fade">
                                      <p:cBhvr>
                                        <p:cTn id="22" dur="5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3000" fill="hold"/>
                                        <p:tgtEl>
                                          <p:spTgt spid="5"/>
                                        </p:tgtEl>
                                        <p:attrNameLst>
                                          <p:attrName>ppt_w</p:attrName>
                                        </p:attrNameLst>
                                      </p:cBhvr>
                                      <p:tavLst>
                                        <p:tav tm="0">
                                          <p:val>
                                            <p:fltVal val="0"/>
                                          </p:val>
                                        </p:tav>
                                        <p:tav tm="100000">
                                          <p:val>
                                            <p:strVal val="#ppt_w"/>
                                          </p:val>
                                        </p:tav>
                                      </p:tavLst>
                                    </p:anim>
                                    <p:anim calcmode="lin" valueType="num">
                                      <p:cBhvr>
                                        <p:cTn id="28" dur="3000" fill="hold"/>
                                        <p:tgtEl>
                                          <p:spTgt spid="5"/>
                                        </p:tgtEl>
                                        <p:attrNameLst>
                                          <p:attrName>ppt_h</p:attrName>
                                        </p:attrNameLst>
                                      </p:cBhvr>
                                      <p:tavLst>
                                        <p:tav tm="0">
                                          <p:val>
                                            <p:fltVal val="0"/>
                                          </p:val>
                                        </p:tav>
                                        <p:tav tm="100000">
                                          <p:val>
                                            <p:strVal val="#ppt_h"/>
                                          </p:val>
                                        </p:tav>
                                      </p:tavLst>
                                    </p:anim>
                                    <p:anim calcmode="lin" valueType="num">
                                      <p:cBhvr>
                                        <p:cTn id="29" dur="3000" fill="hold"/>
                                        <p:tgtEl>
                                          <p:spTgt spid="5"/>
                                        </p:tgtEl>
                                        <p:attrNameLst>
                                          <p:attrName>style.rotation</p:attrName>
                                        </p:attrNameLst>
                                      </p:cBhvr>
                                      <p:tavLst>
                                        <p:tav tm="0">
                                          <p:val>
                                            <p:fltVal val="360"/>
                                          </p:val>
                                        </p:tav>
                                        <p:tav tm="100000">
                                          <p:val>
                                            <p:fltVal val="0"/>
                                          </p:val>
                                        </p:tav>
                                      </p:tavLst>
                                    </p:anim>
                                    <p:animEffect transition="in" filter="fade">
                                      <p:cBhvr>
                                        <p:cTn id="30" dur="3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0"/>
                                        <p:tgtEl>
                                          <p:spTgt spid="6"/>
                                        </p:tgtEl>
                                      </p:cBhvr>
                                    </p:animEffect>
                                    <p:anim calcmode="lin" valueType="num">
                                      <p:cBhvr>
                                        <p:cTn id="36" dur="5000" fill="hold"/>
                                        <p:tgtEl>
                                          <p:spTgt spid="6"/>
                                        </p:tgtEl>
                                        <p:attrNameLst>
                                          <p:attrName>ppt_x</p:attrName>
                                        </p:attrNameLst>
                                      </p:cBhvr>
                                      <p:tavLst>
                                        <p:tav tm="0">
                                          <p:val>
                                            <p:strVal val="#ppt_x"/>
                                          </p:val>
                                        </p:tav>
                                        <p:tav tm="100000">
                                          <p:val>
                                            <p:strVal val="#ppt_x"/>
                                          </p:val>
                                        </p:tav>
                                      </p:tavLst>
                                    </p:anim>
                                    <p:anim calcmode="lin" valueType="num">
                                      <p:cBhvr>
                                        <p:cTn id="37" dur="4500" decel="100000" fill="hold"/>
                                        <p:tgtEl>
                                          <p:spTgt spid="6"/>
                                        </p:tgtEl>
                                        <p:attrNameLst>
                                          <p:attrName>ppt_y</p:attrName>
                                        </p:attrNameLst>
                                      </p:cBhvr>
                                      <p:tavLst>
                                        <p:tav tm="0">
                                          <p:val>
                                            <p:strVal val="#ppt_y+1"/>
                                          </p:val>
                                        </p:tav>
                                        <p:tav tm="100000">
                                          <p:val>
                                            <p:strVal val="#ppt_y-.03"/>
                                          </p:val>
                                        </p:tav>
                                      </p:tavLst>
                                    </p:anim>
                                    <p:anim calcmode="lin" valueType="num">
                                      <p:cBhvr>
                                        <p:cTn id="38" dur="500" accel="100000" fill="hold">
                                          <p:stCondLst>
                                            <p:cond delay="45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1000">
              <a:srgbClr val="00CC00">
                <a:alpha val="76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4582143" y="160635"/>
            <a:ext cx="3159839" cy="584775"/>
          </a:xfrm>
          <a:prstGeom prst="rect">
            <a:avLst/>
          </a:prstGeom>
          <a:noFill/>
        </p:spPr>
        <p:txBody>
          <a:bodyPr wrap="square" lIns="91440" tIns="45720" rIns="91440" bIns="45720">
            <a:spAutoFit/>
          </a:bodyPr>
          <a:lstStyle/>
          <a:p>
            <a:pPr algn="ctr"/>
            <a:r>
              <a:rPr lang="en-US" sz="3200" b="1" spc="300" dirty="0" err="1" smtClean="0">
                <a:ln w="11430" cmpd="sng">
                  <a:solidFill>
                    <a:srgbClr val="00B0F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NikoshBAN" pitchFamily="2" charset="0"/>
                <a:cs typeface="NikoshBAN" pitchFamily="2" charset="0"/>
              </a:rPr>
              <a:t>জোড়ায়</a:t>
            </a:r>
            <a:r>
              <a:rPr lang="en-US" sz="3200" b="1" spc="300" dirty="0" smtClean="0">
                <a:ln w="11430" cmpd="sng">
                  <a:solidFill>
                    <a:srgbClr val="00B0F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NikoshBAN" pitchFamily="2" charset="0"/>
                <a:cs typeface="NikoshBAN" pitchFamily="2" charset="0"/>
              </a:rPr>
              <a:t> </a:t>
            </a:r>
            <a:r>
              <a:rPr lang="en-US" sz="3200" b="1" spc="300" dirty="0" err="1" smtClean="0">
                <a:ln w="11430" cmpd="sng">
                  <a:solidFill>
                    <a:srgbClr val="00B0F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NikoshBAN" pitchFamily="2" charset="0"/>
                <a:cs typeface="NikoshBAN" pitchFamily="2" charset="0"/>
              </a:rPr>
              <a:t>কাজ</a:t>
            </a:r>
            <a:endParaRPr lang="en-US" sz="3200" b="1" cap="none" spc="300" dirty="0">
              <a:ln w="11430" cmpd="sng">
                <a:solidFill>
                  <a:srgbClr val="00B0F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NikoshBAN" pitchFamily="2" charset="0"/>
              <a:cs typeface="NikoshBAN" pitchFamily="2" charset="0"/>
            </a:endParaRPr>
          </a:p>
        </p:txBody>
      </p:sp>
      <p:sp>
        <p:nvSpPr>
          <p:cNvPr id="3" name="Rectangle 2"/>
          <p:cNvSpPr/>
          <p:nvPr/>
        </p:nvSpPr>
        <p:spPr>
          <a:xfrm>
            <a:off x="1778047" y="1049635"/>
            <a:ext cx="9139040" cy="707886"/>
          </a:xfrm>
          <a:prstGeom prst="rect">
            <a:avLst/>
          </a:prstGeom>
          <a:noFill/>
        </p:spPr>
        <p:txBody>
          <a:bodyPr wrap="none" lIns="91440" tIns="45720" rIns="91440" bIns="45720">
            <a:spAutoFit/>
          </a:bodyPr>
          <a:lstStyle/>
          <a:p>
            <a:pPr algn="ctr"/>
            <a:r>
              <a:rPr lang="en-US" sz="2000" b="1" cap="none" spc="0" dirty="0" err="1" smtClean="0">
                <a:ln w="10541" cmpd="sng">
                  <a:solidFill>
                    <a:schemeClr val="accent1">
                      <a:shade val="88000"/>
                      <a:satMod val="110000"/>
                    </a:schemeClr>
                  </a:solidFill>
                  <a:prstDash val="solid"/>
                </a:ln>
                <a:effectLst/>
                <a:latin typeface="NikoshBAN" pitchFamily="2" charset="0"/>
                <a:cs typeface="NikoshBAN" pitchFamily="2" charset="0"/>
              </a:rPr>
              <a:t>তোমরা</a:t>
            </a:r>
            <a:r>
              <a:rPr lang="en-US" sz="2000" b="1" cap="none" spc="0" dirty="0" smtClean="0">
                <a:ln w="10541" cmpd="sng">
                  <a:solidFill>
                    <a:schemeClr val="accent1">
                      <a:shade val="88000"/>
                      <a:satMod val="110000"/>
                    </a:schemeClr>
                  </a:solidFill>
                  <a:prstDash val="solid"/>
                </a:ln>
                <a:effectLst/>
                <a:latin typeface="NikoshBAN" pitchFamily="2" charset="0"/>
                <a:cs typeface="NikoshBAN" pitchFamily="2" charset="0"/>
              </a:rPr>
              <a:t> </a:t>
            </a:r>
            <a:r>
              <a:rPr lang="en-US" sz="2000" b="1" cap="none" spc="0" dirty="0" err="1" smtClean="0">
                <a:ln w="10541" cmpd="sng">
                  <a:solidFill>
                    <a:schemeClr val="accent1">
                      <a:shade val="88000"/>
                      <a:satMod val="110000"/>
                    </a:schemeClr>
                  </a:solidFill>
                  <a:prstDash val="solid"/>
                </a:ln>
                <a:effectLst/>
                <a:latin typeface="NikoshBAN" pitchFamily="2" charset="0"/>
                <a:cs typeface="NikoshBAN" pitchFamily="2" charset="0"/>
              </a:rPr>
              <a:t>সবাই</a:t>
            </a:r>
            <a:r>
              <a:rPr lang="en-US" sz="2000" b="1" cap="none" spc="0" dirty="0" smtClean="0">
                <a:ln w="10541" cmpd="sng">
                  <a:solidFill>
                    <a:schemeClr val="accent1">
                      <a:shade val="88000"/>
                      <a:satMod val="110000"/>
                    </a:schemeClr>
                  </a:solidFill>
                  <a:prstDash val="solid"/>
                </a:ln>
                <a:effectLst/>
                <a:latin typeface="NikoshBAN" pitchFamily="2" charset="0"/>
                <a:cs typeface="NikoshBAN" pitchFamily="2" charset="0"/>
              </a:rPr>
              <a:t> </a:t>
            </a:r>
            <a:r>
              <a:rPr lang="en-US" sz="2000" b="1" cap="none" spc="0" dirty="0" err="1" smtClean="0">
                <a:ln w="10541" cmpd="sng">
                  <a:solidFill>
                    <a:schemeClr val="accent1">
                      <a:shade val="88000"/>
                      <a:satMod val="110000"/>
                    </a:schemeClr>
                  </a:solidFill>
                  <a:prstDash val="solid"/>
                </a:ln>
                <a:effectLst/>
                <a:latin typeface="NikoshBAN" pitchFamily="2" charset="0"/>
                <a:cs typeface="NikoshBAN" pitchFamily="2" charset="0"/>
              </a:rPr>
              <a:t>দুই</a:t>
            </a:r>
            <a:r>
              <a:rPr lang="en-US" sz="2000" b="1" cap="none" spc="0" dirty="0" smtClean="0">
                <a:ln w="10541" cmpd="sng">
                  <a:solidFill>
                    <a:schemeClr val="accent1">
                      <a:shade val="88000"/>
                      <a:satMod val="110000"/>
                    </a:schemeClr>
                  </a:solidFill>
                  <a:prstDash val="solid"/>
                </a:ln>
                <a:effectLst/>
                <a:latin typeface="NikoshBAN" pitchFamily="2" charset="0"/>
                <a:cs typeface="NikoshBAN" pitchFamily="2" charset="0"/>
              </a:rPr>
              <a:t> </a:t>
            </a:r>
            <a:r>
              <a:rPr lang="en-US" sz="2000" b="1" cap="none" spc="0" dirty="0" err="1" smtClean="0">
                <a:ln w="10541" cmpd="sng">
                  <a:solidFill>
                    <a:schemeClr val="accent1">
                      <a:shade val="88000"/>
                      <a:satMod val="110000"/>
                    </a:schemeClr>
                  </a:solidFill>
                  <a:prstDash val="solid"/>
                </a:ln>
                <a:effectLst/>
                <a:latin typeface="NikoshBAN" pitchFamily="2" charset="0"/>
                <a:cs typeface="NikoshBAN" pitchFamily="2" charset="0"/>
              </a:rPr>
              <a:t>জন</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দুই</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করে</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জোড়</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গঠন</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কর</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এবং</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নিচের</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ডিভাইসগুলোর</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p>
          <a:p>
            <a:pPr algn="ct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মধ্যে</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কোন</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কোন</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ডিভাইসগুলো</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আউটপুট</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ডিভাইস</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তা</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বের</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r>
              <a:rPr lang="en-US" sz="2000" b="1" dirty="0" err="1" smtClean="0">
                <a:ln w="10541" cmpd="sng">
                  <a:solidFill>
                    <a:schemeClr val="accent1">
                      <a:shade val="88000"/>
                      <a:satMod val="110000"/>
                    </a:schemeClr>
                  </a:solidFill>
                  <a:prstDash val="solid"/>
                </a:ln>
                <a:latin typeface="NikoshBAN" pitchFamily="2" charset="0"/>
                <a:cs typeface="NikoshBAN" pitchFamily="2" charset="0"/>
              </a:rPr>
              <a:t>কর</a:t>
            </a:r>
            <a:r>
              <a:rPr lang="en-US" sz="2000" b="1" dirty="0" smtClean="0">
                <a:ln w="10541" cmpd="sng">
                  <a:solidFill>
                    <a:schemeClr val="accent1">
                      <a:shade val="88000"/>
                      <a:satMod val="110000"/>
                    </a:schemeClr>
                  </a:solidFill>
                  <a:prstDash val="solid"/>
                </a:ln>
                <a:latin typeface="NikoshBAN" pitchFamily="2" charset="0"/>
                <a:cs typeface="NikoshBAN" pitchFamily="2" charset="0"/>
              </a:rPr>
              <a:t>। </a:t>
            </a:r>
            <a:endParaRPr lang="en-US" sz="2000" b="1" cap="none" spc="0" dirty="0">
              <a:ln w="10541" cmpd="sng">
                <a:solidFill>
                  <a:schemeClr val="accent1">
                    <a:shade val="88000"/>
                    <a:satMod val="110000"/>
                  </a:schemeClr>
                </a:solidFill>
                <a:prstDash val="solid"/>
              </a:ln>
              <a:effectLst/>
              <a:latin typeface="NikoshBAN" pitchFamily="2" charset="0"/>
              <a:cs typeface="NikoshBAN" pitchFamily="2" charset="0"/>
            </a:endParaRPr>
          </a:p>
        </p:txBody>
      </p:sp>
      <p:sp>
        <p:nvSpPr>
          <p:cNvPr id="5" name="TextBox 4"/>
          <p:cNvSpPr txBox="1"/>
          <p:nvPr/>
        </p:nvSpPr>
        <p:spPr>
          <a:xfrm>
            <a:off x="558800" y="2565400"/>
            <a:ext cx="2794000" cy="2677656"/>
          </a:xfrm>
          <a:prstGeom prst="rect">
            <a:avLst/>
          </a:prstGeom>
          <a:noFill/>
          <a:ln>
            <a:noFill/>
          </a:ln>
        </p:spPr>
        <p:txBody>
          <a:bodyPr wrap="square" rtlCol="0">
            <a:spAutoFit/>
          </a:bodyPr>
          <a:lstStyle/>
          <a:p>
            <a:r>
              <a:rPr lang="en-US" sz="2400" dirty="0" smtClean="0">
                <a:solidFill>
                  <a:schemeClr val="bg1"/>
                </a:solidFill>
                <a:latin typeface="NikoshBAN" pitchFamily="2" charset="0"/>
                <a:cs typeface="NikoshBAN" pitchFamily="2" charset="0"/>
              </a:rPr>
              <a:t>1। </a:t>
            </a:r>
            <a:r>
              <a:rPr lang="en-US" sz="2400" dirty="0" err="1" smtClean="0">
                <a:solidFill>
                  <a:schemeClr val="bg1"/>
                </a:solidFill>
                <a:latin typeface="NikoshBAN" pitchFamily="2" charset="0"/>
                <a:cs typeface="NikoshBAN" pitchFamily="2" charset="0"/>
              </a:rPr>
              <a:t>প্রজেক্টর</a:t>
            </a:r>
            <a:endParaRPr lang="en-US" sz="2400" dirty="0" smtClean="0">
              <a:solidFill>
                <a:schemeClr val="bg1"/>
              </a:solidFill>
              <a:latin typeface="NikoshBAN" pitchFamily="2" charset="0"/>
              <a:cs typeface="NikoshBAN" pitchFamily="2" charset="0"/>
            </a:endParaRPr>
          </a:p>
          <a:p>
            <a:r>
              <a:rPr lang="en-US" sz="2400" dirty="0" smtClean="0">
                <a:solidFill>
                  <a:schemeClr val="bg1"/>
                </a:solidFill>
                <a:latin typeface="NikoshBAN" pitchFamily="2" charset="0"/>
                <a:cs typeface="NikoshBAN" pitchFamily="2" charset="0"/>
              </a:rPr>
              <a:t>2। </a:t>
            </a:r>
            <a:r>
              <a:rPr lang="en-US" sz="2400" dirty="0" err="1" smtClean="0">
                <a:solidFill>
                  <a:schemeClr val="bg1"/>
                </a:solidFill>
                <a:latin typeface="NikoshBAN" pitchFamily="2" charset="0"/>
                <a:cs typeface="NikoshBAN" pitchFamily="2" charset="0"/>
              </a:rPr>
              <a:t>জিপিএস</a:t>
            </a:r>
            <a:endParaRPr lang="en-US" sz="2400" dirty="0" smtClean="0">
              <a:solidFill>
                <a:schemeClr val="bg1"/>
              </a:solidFill>
              <a:latin typeface="NikoshBAN" pitchFamily="2" charset="0"/>
              <a:cs typeface="NikoshBAN" pitchFamily="2" charset="0"/>
            </a:endParaRPr>
          </a:p>
          <a:p>
            <a:r>
              <a:rPr lang="en-US" sz="2400" dirty="0" smtClean="0">
                <a:solidFill>
                  <a:schemeClr val="bg1"/>
                </a:solidFill>
                <a:latin typeface="NikoshBAN" pitchFamily="2" charset="0"/>
                <a:cs typeface="NikoshBAN" pitchFamily="2" charset="0"/>
              </a:rPr>
              <a:t>3। </a:t>
            </a:r>
            <a:r>
              <a:rPr lang="en-US" sz="2400" dirty="0" err="1" smtClean="0">
                <a:solidFill>
                  <a:schemeClr val="bg1"/>
                </a:solidFill>
                <a:latin typeface="NikoshBAN" pitchFamily="2" charset="0"/>
                <a:cs typeface="NikoshBAN" pitchFamily="2" charset="0"/>
              </a:rPr>
              <a:t>ব্রেইল</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রিডার</a:t>
            </a:r>
            <a:endParaRPr lang="en-US" sz="2400" dirty="0" smtClean="0">
              <a:solidFill>
                <a:schemeClr val="bg1"/>
              </a:solidFill>
              <a:latin typeface="NikoshBAN" pitchFamily="2" charset="0"/>
              <a:cs typeface="NikoshBAN" pitchFamily="2" charset="0"/>
            </a:endParaRPr>
          </a:p>
          <a:p>
            <a:r>
              <a:rPr lang="en-US" sz="2400" dirty="0" smtClean="0">
                <a:solidFill>
                  <a:schemeClr val="bg1"/>
                </a:solidFill>
                <a:latin typeface="NikoshBAN" pitchFamily="2" charset="0"/>
                <a:cs typeface="NikoshBAN" pitchFamily="2" charset="0"/>
              </a:rPr>
              <a:t>4। </a:t>
            </a:r>
            <a:r>
              <a:rPr lang="en-US" sz="2400" dirty="0" err="1" smtClean="0">
                <a:solidFill>
                  <a:schemeClr val="bg1"/>
                </a:solidFill>
                <a:latin typeface="NikoshBAN" pitchFamily="2" charset="0"/>
                <a:cs typeface="NikoshBAN" pitchFamily="2" charset="0"/>
              </a:rPr>
              <a:t>প্লটার</a:t>
            </a:r>
            <a:r>
              <a:rPr lang="en-US" sz="2400" dirty="0" smtClean="0">
                <a:solidFill>
                  <a:schemeClr val="bg1"/>
                </a:solidFill>
                <a:latin typeface="NikoshBAN" pitchFamily="2" charset="0"/>
                <a:cs typeface="NikoshBAN" pitchFamily="2" charset="0"/>
              </a:rPr>
              <a:t>।</a:t>
            </a:r>
          </a:p>
          <a:p>
            <a:r>
              <a:rPr lang="en-US" sz="2400" dirty="0" smtClean="0">
                <a:solidFill>
                  <a:schemeClr val="bg1"/>
                </a:solidFill>
                <a:latin typeface="NikoshBAN" pitchFamily="2" charset="0"/>
                <a:cs typeface="NikoshBAN" pitchFamily="2" charset="0"/>
              </a:rPr>
              <a:t>5। </a:t>
            </a:r>
            <a:r>
              <a:rPr lang="en-US" sz="2400" dirty="0" err="1" smtClean="0">
                <a:solidFill>
                  <a:schemeClr val="bg1"/>
                </a:solidFill>
                <a:latin typeface="NikoshBAN" pitchFamily="2" charset="0"/>
                <a:cs typeface="NikoshBAN" pitchFamily="2" charset="0"/>
              </a:rPr>
              <a:t>সাউন্ডকার্ড</a:t>
            </a:r>
            <a:endParaRPr lang="en-US" sz="2400" dirty="0" smtClean="0">
              <a:solidFill>
                <a:schemeClr val="bg1"/>
              </a:solidFill>
              <a:latin typeface="NikoshBAN" pitchFamily="2" charset="0"/>
              <a:cs typeface="NikoshBAN" pitchFamily="2" charset="0"/>
            </a:endParaRPr>
          </a:p>
          <a:p>
            <a:r>
              <a:rPr lang="en-US" sz="2400" dirty="0" smtClean="0">
                <a:solidFill>
                  <a:schemeClr val="bg1"/>
                </a:solidFill>
                <a:latin typeface="NikoshBAN" pitchFamily="2" charset="0"/>
                <a:cs typeface="NikoshBAN" pitchFamily="2" charset="0"/>
              </a:rPr>
              <a:t>6। </a:t>
            </a:r>
            <a:r>
              <a:rPr lang="en-US" sz="2400" dirty="0" err="1" smtClean="0">
                <a:solidFill>
                  <a:schemeClr val="bg1"/>
                </a:solidFill>
                <a:latin typeface="NikoshBAN" pitchFamily="2" charset="0"/>
                <a:cs typeface="NikoshBAN" pitchFamily="2" charset="0"/>
              </a:rPr>
              <a:t>ভিডিও</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কার্ড</a:t>
            </a:r>
            <a:endParaRPr lang="en-US" sz="2400" dirty="0" smtClean="0">
              <a:solidFill>
                <a:schemeClr val="bg1"/>
              </a:solidFill>
              <a:latin typeface="NikoshBAN" pitchFamily="2" charset="0"/>
              <a:cs typeface="NikoshBAN" pitchFamily="2" charset="0"/>
            </a:endParaRPr>
          </a:p>
          <a:p>
            <a:r>
              <a:rPr lang="en-US" sz="2400" dirty="0" smtClean="0">
                <a:solidFill>
                  <a:schemeClr val="bg1"/>
                </a:solidFill>
                <a:latin typeface="NikoshBAN" pitchFamily="2" charset="0"/>
                <a:cs typeface="NikoshBAN" pitchFamily="2" charset="0"/>
              </a:rPr>
              <a:t>7। </a:t>
            </a:r>
            <a:r>
              <a:rPr lang="en-US" sz="2400" dirty="0" err="1" smtClean="0">
                <a:solidFill>
                  <a:schemeClr val="bg1"/>
                </a:solidFill>
                <a:latin typeface="NikoshBAN" pitchFamily="2" charset="0"/>
                <a:cs typeface="NikoshBAN" pitchFamily="2" charset="0"/>
              </a:rPr>
              <a:t>স্টাচ</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স্ক্রিন</a:t>
            </a:r>
            <a:r>
              <a:rPr lang="en-US" sz="2400" dirty="0" smtClean="0">
                <a:solidFill>
                  <a:schemeClr val="bg1"/>
                </a:solidFill>
                <a:latin typeface="NikoshBAN" pitchFamily="2" charset="0"/>
                <a:cs typeface="NikoshBAN" pitchFamily="2" charset="0"/>
              </a:rPr>
              <a:t>।</a:t>
            </a:r>
            <a:endParaRPr lang="en-US" sz="2400" dirty="0">
              <a:solidFill>
                <a:schemeClr val="bg1"/>
              </a:solidFill>
              <a:latin typeface="NikoshBAN" pitchFamily="2" charset="0"/>
              <a:cs typeface="NikoshBAN" pitchFamily="2" charset="0"/>
            </a:endParaRPr>
          </a:p>
        </p:txBody>
      </p:sp>
      <p:sp>
        <p:nvSpPr>
          <p:cNvPr id="6" name="TextBox 5"/>
          <p:cNvSpPr txBox="1"/>
          <p:nvPr/>
        </p:nvSpPr>
        <p:spPr>
          <a:xfrm>
            <a:off x="3581400" y="2628900"/>
            <a:ext cx="4203700" cy="2677656"/>
          </a:xfrm>
          <a:prstGeom prst="rect">
            <a:avLst/>
          </a:prstGeom>
          <a:noFill/>
          <a:ln>
            <a:noFill/>
          </a:ln>
        </p:spPr>
        <p:txBody>
          <a:bodyPr wrap="square" rtlCol="0">
            <a:spAutoFit/>
          </a:bodyPr>
          <a:lstStyle/>
          <a:p>
            <a:r>
              <a:rPr lang="en-US" sz="2400" dirty="0" smtClean="0">
                <a:solidFill>
                  <a:srgbClr val="FFFF00"/>
                </a:solidFill>
                <a:latin typeface="NikoshBAN" pitchFamily="2" charset="0"/>
                <a:cs typeface="NikoshBAN" pitchFamily="2" charset="0"/>
              </a:rPr>
              <a:t>8। </a:t>
            </a:r>
            <a:r>
              <a:rPr lang="en-US" dirty="0" err="1" smtClean="0">
                <a:solidFill>
                  <a:srgbClr val="FFFF00"/>
                </a:solidFill>
                <a:latin typeface="NikoshBAN" pitchFamily="2" charset="0"/>
                <a:cs typeface="NikoshBAN" pitchFamily="2" charset="0"/>
              </a:rPr>
              <a:t>কম্পিউটার</a:t>
            </a:r>
            <a:r>
              <a:rPr lang="en-US" dirty="0" smtClean="0">
                <a:solidFill>
                  <a:srgbClr val="FFFF00"/>
                </a:solidFill>
                <a:latin typeface="NikoshBAN" pitchFamily="2" charset="0"/>
                <a:cs typeface="NikoshBAN" pitchFamily="2" charset="0"/>
              </a:rPr>
              <a:t> </a:t>
            </a:r>
            <a:r>
              <a:rPr lang="en-US" dirty="0" err="1" smtClean="0">
                <a:solidFill>
                  <a:srgbClr val="FFFF00"/>
                </a:solidFill>
                <a:latin typeface="NikoshBAN" pitchFamily="2" charset="0"/>
                <a:cs typeface="NikoshBAN" pitchFamily="2" charset="0"/>
              </a:rPr>
              <a:t>আউটপুট</a:t>
            </a:r>
            <a:r>
              <a:rPr lang="en-US" dirty="0" smtClean="0">
                <a:solidFill>
                  <a:srgbClr val="FFFF00"/>
                </a:solidFill>
                <a:latin typeface="NikoshBAN" pitchFamily="2" charset="0"/>
                <a:cs typeface="NikoshBAN" pitchFamily="2" charset="0"/>
              </a:rPr>
              <a:t> </a:t>
            </a:r>
            <a:r>
              <a:rPr lang="en-US" dirty="0" err="1" smtClean="0">
                <a:solidFill>
                  <a:srgbClr val="FFFF00"/>
                </a:solidFill>
                <a:latin typeface="NikoshBAN" pitchFamily="2" charset="0"/>
                <a:cs typeface="NikoshBAN" pitchFamily="2" charset="0"/>
              </a:rPr>
              <a:t>মাইক্রোফ্লিম</a:t>
            </a:r>
            <a:endParaRPr lang="en-US" sz="2400" dirty="0" smtClean="0">
              <a:solidFill>
                <a:srgbClr val="FFFF00"/>
              </a:solidFill>
              <a:latin typeface="NikoshBAN" pitchFamily="2" charset="0"/>
              <a:cs typeface="NikoshBAN" pitchFamily="2" charset="0"/>
            </a:endParaRPr>
          </a:p>
          <a:p>
            <a:r>
              <a:rPr lang="en-US" sz="2400" dirty="0" smtClean="0">
                <a:solidFill>
                  <a:srgbClr val="FFFF00"/>
                </a:solidFill>
                <a:latin typeface="NikoshBAN" pitchFamily="2" charset="0"/>
                <a:cs typeface="NikoshBAN" pitchFamily="2" charset="0"/>
              </a:rPr>
              <a:t>9। </a:t>
            </a:r>
            <a:r>
              <a:rPr lang="en-US" sz="2400" dirty="0" err="1" smtClean="0">
                <a:solidFill>
                  <a:srgbClr val="FFFF00"/>
                </a:solidFill>
                <a:latin typeface="NikoshBAN" pitchFamily="2" charset="0"/>
                <a:cs typeface="NikoshBAN" pitchFamily="2" charset="0"/>
              </a:rPr>
              <a:t>ভিডিও</a:t>
            </a:r>
            <a:r>
              <a:rPr lang="en-US" sz="2400" dirty="0" smtClean="0">
                <a:solidFill>
                  <a:srgbClr val="FFFF00"/>
                </a:solidFill>
                <a:latin typeface="NikoshBAN" pitchFamily="2" charset="0"/>
                <a:cs typeface="NikoshBAN" pitchFamily="2" charset="0"/>
              </a:rPr>
              <a:t> </a:t>
            </a:r>
            <a:r>
              <a:rPr lang="en-US" sz="2400" dirty="0" err="1" smtClean="0">
                <a:solidFill>
                  <a:srgbClr val="FFFF00"/>
                </a:solidFill>
                <a:latin typeface="NikoshBAN" pitchFamily="2" charset="0"/>
                <a:cs typeface="NikoshBAN" pitchFamily="2" charset="0"/>
              </a:rPr>
              <a:t>ক্যাপচার</a:t>
            </a:r>
            <a:r>
              <a:rPr lang="en-US" sz="2400" dirty="0" smtClean="0">
                <a:solidFill>
                  <a:srgbClr val="FFFF00"/>
                </a:solidFill>
                <a:latin typeface="NikoshBAN" pitchFamily="2" charset="0"/>
                <a:cs typeface="NikoshBAN" pitchFamily="2" charset="0"/>
              </a:rPr>
              <a:t> </a:t>
            </a:r>
            <a:r>
              <a:rPr lang="en-US" sz="2400" dirty="0" err="1" smtClean="0">
                <a:solidFill>
                  <a:srgbClr val="FFFF00"/>
                </a:solidFill>
                <a:latin typeface="NikoshBAN" pitchFamily="2" charset="0"/>
                <a:cs typeface="NikoshBAN" pitchFamily="2" charset="0"/>
              </a:rPr>
              <a:t>কার্ড</a:t>
            </a:r>
            <a:endParaRPr lang="en-US" sz="2400" dirty="0" smtClean="0">
              <a:solidFill>
                <a:srgbClr val="FFFF00"/>
              </a:solidFill>
              <a:latin typeface="NikoshBAN" pitchFamily="2" charset="0"/>
              <a:cs typeface="NikoshBAN" pitchFamily="2" charset="0"/>
            </a:endParaRPr>
          </a:p>
          <a:p>
            <a:r>
              <a:rPr lang="en-US" sz="2400" dirty="0" smtClean="0">
                <a:solidFill>
                  <a:srgbClr val="FFFF00"/>
                </a:solidFill>
                <a:latin typeface="NikoshBAN" pitchFamily="2" charset="0"/>
                <a:cs typeface="NikoshBAN" pitchFamily="2" charset="0"/>
              </a:rPr>
              <a:t>10। </a:t>
            </a:r>
            <a:r>
              <a:rPr lang="en-US" sz="2400" dirty="0" err="1" smtClean="0">
                <a:solidFill>
                  <a:srgbClr val="FFFF00"/>
                </a:solidFill>
                <a:latin typeface="NikoshBAN" pitchFamily="2" charset="0"/>
                <a:cs typeface="NikoshBAN" pitchFamily="2" charset="0"/>
              </a:rPr>
              <a:t>ট্রাকবল</a:t>
            </a:r>
            <a:endParaRPr lang="en-US" sz="2400" dirty="0" smtClean="0">
              <a:solidFill>
                <a:srgbClr val="FFFF00"/>
              </a:solidFill>
              <a:latin typeface="NikoshBAN" pitchFamily="2" charset="0"/>
              <a:cs typeface="NikoshBAN" pitchFamily="2" charset="0"/>
            </a:endParaRPr>
          </a:p>
          <a:p>
            <a:r>
              <a:rPr lang="en-US" sz="2400" dirty="0" smtClean="0">
                <a:solidFill>
                  <a:srgbClr val="FFFF00"/>
                </a:solidFill>
                <a:latin typeface="NikoshBAN" pitchFamily="2" charset="0"/>
                <a:cs typeface="NikoshBAN" pitchFamily="2" charset="0"/>
              </a:rPr>
              <a:t>11। </a:t>
            </a:r>
            <a:r>
              <a:rPr lang="en-US" sz="2400" dirty="0" err="1" smtClean="0">
                <a:solidFill>
                  <a:srgbClr val="FFFF00"/>
                </a:solidFill>
                <a:latin typeface="NikoshBAN" pitchFamily="2" charset="0"/>
                <a:cs typeface="NikoshBAN" pitchFamily="2" charset="0"/>
              </a:rPr>
              <a:t>মিডি</a:t>
            </a:r>
            <a:r>
              <a:rPr lang="en-US" sz="2400" dirty="0" smtClean="0">
                <a:solidFill>
                  <a:srgbClr val="FFFF00"/>
                </a:solidFill>
                <a:latin typeface="NikoshBAN" pitchFamily="2" charset="0"/>
                <a:cs typeface="NikoshBAN" pitchFamily="2" charset="0"/>
              </a:rPr>
              <a:t> </a:t>
            </a:r>
            <a:r>
              <a:rPr lang="en-US" sz="2400" dirty="0" err="1" smtClean="0">
                <a:solidFill>
                  <a:srgbClr val="FFFF00"/>
                </a:solidFill>
                <a:latin typeface="NikoshBAN" pitchFamily="2" charset="0"/>
                <a:cs typeface="NikoshBAN" pitchFamily="2" charset="0"/>
              </a:rPr>
              <a:t>কী</a:t>
            </a:r>
            <a:r>
              <a:rPr lang="en-US" sz="2400" dirty="0" smtClean="0">
                <a:solidFill>
                  <a:srgbClr val="FFFF00"/>
                </a:solidFill>
                <a:latin typeface="NikoshBAN" pitchFamily="2" charset="0"/>
                <a:cs typeface="NikoshBAN" pitchFamily="2" charset="0"/>
              </a:rPr>
              <a:t> </a:t>
            </a:r>
            <a:r>
              <a:rPr lang="en-US" sz="2400" dirty="0" err="1" smtClean="0">
                <a:solidFill>
                  <a:srgbClr val="FFFF00"/>
                </a:solidFill>
                <a:latin typeface="NikoshBAN" pitchFamily="2" charset="0"/>
                <a:cs typeface="NikoshBAN" pitchFamily="2" charset="0"/>
              </a:rPr>
              <a:t>বোর্ড</a:t>
            </a:r>
            <a:endParaRPr lang="en-US" sz="2400" dirty="0" smtClean="0">
              <a:solidFill>
                <a:srgbClr val="FFFF00"/>
              </a:solidFill>
              <a:latin typeface="NikoshBAN" pitchFamily="2" charset="0"/>
              <a:cs typeface="NikoshBAN" pitchFamily="2" charset="0"/>
            </a:endParaRPr>
          </a:p>
          <a:p>
            <a:r>
              <a:rPr lang="en-US" sz="2400" dirty="0" smtClean="0">
                <a:solidFill>
                  <a:srgbClr val="FFFF00"/>
                </a:solidFill>
                <a:latin typeface="NikoshBAN" pitchFamily="2" charset="0"/>
                <a:cs typeface="NikoshBAN" pitchFamily="2" charset="0"/>
              </a:rPr>
              <a:t>12। </a:t>
            </a:r>
            <a:r>
              <a:rPr lang="en-US" sz="2400" dirty="0" err="1" smtClean="0">
                <a:solidFill>
                  <a:srgbClr val="FFFF00"/>
                </a:solidFill>
                <a:latin typeface="NikoshBAN" pitchFamily="2" charset="0"/>
                <a:cs typeface="NikoshBAN" pitchFamily="2" charset="0"/>
              </a:rPr>
              <a:t>ওয়েব</a:t>
            </a:r>
            <a:r>
              <a:rPr lang="en-US" sz="2400" dirty="0" smtClean="0">
                <a:solidFill>
                  <a:srgbClr val="FFFF00"/>
                </a:solidFill>
                <a:latin typeface="NikoshBAN" pitchFamily="2" charset="0"/>
                <a:cs typeface="NikoshBAN" pitchFamily="2" charset="0"/>
              </a:rPr>
              <a:t> </a:t>
            </a:r>
            <a:r>
              <a:rPr lang="en-US" sz="2400" dirty="0" err="1" smtClean="0">
                <a:solidFill>
                  <a:srgbClr val="FFFF00"/>
                </a:solidFill>
                <a:latin typeface="NikoshBAN" pitchFamily="2" charset="0"/>
                <a:cs typeface="NikoshBAN" pitchFamily="2" charset="0"/>
              </a:rPr>
              <a:t>ক্যাম</a:t>
            </a:r>
            <a:endParaRPr lang="en-US" sz="2400" dirty="0" smtClean="0">
              <a:solidFill>
                <a:srgbClr val="FFFF00"/>
              </a:solidFill>
              <a:latin typeface="NikoshBAN" pitchFamily="2" charset="0"/>
              <a:cs typeface="NikoshBAN" pitchFamily="2" charset="0"/>
            </a:endParaRPr>
          </a:p>
          <a:p>
            <a:r>
              <a:rPr lang="en-US" sz="2400" dirty="0" smtClean="0">
                <a:solidFill>
                  <a:srgbClr val="FFFF00"/>
                </a:solidFill>
                <a:latin typeface="NikoshBAN" pitchFamily="2" charset="0"/>
                <a:cs typeface="NikoshBAN" pitchFamily="2" charset="0"/>
              </a:rPr>
              <a:t>13। </a:t>
            </a:r>
            <a:r>
              <a:rPr lang="en-US" sz="2400" dirty="0" err="1" smtClean="0">
                <a:solidFill>
                  <a:srgbClr val="FFFF00"/>
                </a:solidFill>
                <a:latin typeface="NikoshBAN" pitchFamily="2" charset="0"/>
                <a:cs typeface="NikoshBAN" pitchFamily="2" charset="0"/>
              </a:rPr>
              <a:t>ইলেকট্রনিক</a:t>
            </a:r>
            <a:r>
              <a:rPr lang="en-US" sz="2400" dirty="0" smtClean="0">
                <a:solidFill>
                  <a:srgbClr val="FFFF00"/>
                </a:solidFill>
                <a:latin typeface="NikoshBAN" pitchFamily="2" charset="0"/>
                <a:cs typeface="NikoshBAN" pitchFamily="2" charset="0"/>
              </a:rPr>
              <a:t> </a:t>
            </a:r>
            <a:r>
              <a:rPr lang="en-US" sz="2400" dirty="0" err="1" smtClean="0">
                <a:solidFill>
                  <a:srgbClr val="FFFF00"/>
                </a:solidFill>
                <a:latin typeface="NikoshBAN" pitchFamily="2" charset="0"/>
                <a:cs typeface="NikoshBAN" pitchFamily="2" charset="0"/>
              </a:rPr>
              <a:t>হোয়াইট</a:t>
            </a:r>
            <a:r>
              <a:rPr lang="en-US" sz="2400" dirty="0" smtClean="0">
                <a:solidFill>
                  <a:srgbClr val="FFFF00"/>
                </a:solidFill>
                <a:latin typeface="NikoshBAN" pitchFamily="2" charset="0"/>
                <a:cs typeface="NikoshBAN" pitchFamily="2" charset="0"/>
              </a:rPr>
              <a:t> </a:t>
            </a:r>
            <a:r>
              <a:rPr lang="en-US" sz="2400" dirty="0" err="1" smtClean="0">
                <a:solidFill>
                  <a:srgbClr val="FFFF00"/>
                </a:solidFill>
                <a:latin typeface="NikoshBAN" pitchFamily="2" charset="0"/>
                <a:cs typeface="NikoshBAN" pitchFamily="2" charset="0"/>
              </a:rPr>
              <a:t>বোর্ড</a:t>
            </a:r>
            <a:endParaRPr lang="en-US" sz="2400" dirty="0" smtClean="0">
              <a:solidFill>
                <a:srgbClr val="FFFF00"/>
              </a:solidFill>
              <a:latin typeface="NikoshBAN" pitchFamily="2" charset="0"/>
              <a:cs typeface="NikoshBAN" pitchFamily="2" charset="0"/>
            </a:endParaRPr>
          </a:p>
          <a:p>
            <a:r>
              <a:rPr lang="en-US" sz="2400" dirty="0" smtClean="0">
                <a:solidFill>
                  <a:srgbClr val="FFFF00"/>
                </a:solidFill>
                <a:latin typeface="NikoshBAN" pitchFamily="2" charset="0"/>
                <a:cs typeface="NikoshBAN" pitchFamily="2" charset="0"/>
              </a:rPr>
              <a:t>14। </a:t>
            </a:r>
            <a:r>
              <a:rPr lang="en-US" sz="2400" dirty="0" err="1" smtClean="0">
                <a:solidFill>
                  <a:srgbClr val="FFFF00"/>
                </a:solidFill>
                <a:latin typeface="NikoshBAN" pitchFamily="2" charset="0"/>
                <a:cs typeface="NikoshBAN" pitchFamily="2" charset="0"/>
              </a:rPr>
              <a:t>ওএমআর</a:t>
            </a:r>
            <a:endParaRPr lang="en-US" sz="2400" dirty="0">
              <a:solidFill>
                <a:srgbClr val="FFFF00"/>
              </a:solidFill>
              <a:latin typeface="NikoshBAN" pitchFamily="2" charset="0"/>
              <a:cs typeface="NikoshBAN" pitchFamily="2" charset="0"/>
            </a:endParaRPr>
          </a:p>
        </p:txBody>
      </p:sp>
      <p:sp>
        <p:nvSpPr>
          <p:cNvPr id="7" name="TextBox 6"/>
          <p:cNvSpPr txBox="1"/>
          <p:nvPr/>
        </p:nvSpPr>
        <p:spPr>
          <a:xfrm>
            <a:off x="8077200" y="2565400"/>
            <a:ext cx="3175000" cy="2677656"/>
          </a:xfrm>
          <a:prstGeom prst="rect">
            <a:avLst/>
          </a:prstGeom>
          <a:noFill/>
          <a:ln>
            <a:noFill/>
          </a:ln>
        </p:spPr>
        <p:txBody>
          <a:bodyPr wrap="square" rtlCol="0">
            <a:spAutoFit/>
          </a:bodyPr>
          <a:lstStyle/>
          <a:p>
            <a:r>
              <a:rPr lang="en-US" sz="2400" dirty="0" smtClean="0">
                <a:solidFill>
                  <a:schemeClr val="accent2"/>
                </a:solidFill>
                <a:latin typeface="NikoshBAN" pitchFamily="2" charset="0"/>
                <a:cs typeface="NikoshBAN" pitchFamily="2" charset="0"/>
              </a:rPr>
              <a:t>15। ও </a:t>
            </a:r>
            <a:r>
              <a:rPr lang="en-US" sz="2400" dirty="0" err="1" smtClean="0">
                <a:solidFill>
                  <a:schemeClr val="accent2"/>
                </a:solidFill>
                <a:latin typeface="NikoshBAN" pitchFamily="2" charset="0"/>
                <a:cs typeface="NikoshBAN" pitchFamily="2" charset="0"/>
              </a:rPr>
              <a:t>সি</a:t>
            </a:r>
            <a:r>
              <a:rPr lang="en-US" sz="2400" dirty="0" smtClean="0">
                <a:solidFill>
                  <a:schemeClr val="accent2"/>
                </a:solidFill>
                <a:latin typeface="NikoshBAN" pitchFamily="2" charset="0"/>
                <a:cs typeface="NikoshBAN" pitchFamily="2" charset="0"/>
              </a:rPr>
              <a:t> </a:t>
            </a:r>
            <a:r>
              <a:rPr lang="en-US" sz="2400" dirty="0" err="1" smtClean="0">
                <a:solidFill>
                  <a:schemeClr val="accent2"/>
                </a:solidFill>
                <a:latin typeface="NikoshBAN" pitchFamily="2" charset="0"/>
                <a:cs typeface="NikoshBAN" pitchFamily="2" charset="0"/>
              </a:rPr>
              <a:t>আর</a:t>
            </a:r>
            <a:endParaRPr lang="en-US" sz="2400" dirty="0" smtClean="0">
              <a:solidFill>
                <a:schemeClr val="accent2"/>
              </a:solidFill>
              <a:latin typeface="NikoshBAN" pitchFamily="2" charset="0"/>
              <a:cs typeface="NikoshBAN" pitchFamily="2" charset="0"/>
            </a:endParaRPr>
          </a:p>
          <a:p>
            <a:r>
              <a:rPr lang="en-US" sz="2400" dirty="0" smtClean="0">
                <a:solidFill>
                  <a:schemeClr val="accent2"/>
                </a:solidFill>
                <a:latin typeface="NikoshBAN" pitchFamily="2" charset="0"/>
                <a:cs typeface="NikoshBAN" pitchFamily="2" charset="0"/>
              </a:rPr>
              <a:t>16। </a:t>
            </a:r>
            <a:r>
              <a:rPr lang="en-US" sz="2400" dirty="0" err="1" smtClean="0">
                <a:solidFill>
                  <a:schemeClr val="accent2"/>
                </a:solidFill>
                <a:latin typeface="NikoshBAN" pitchFamily="2" charset="0"/>
                <a:cs typeface="NikoshBAN" pitchFamily="2" charset="0"/>
              </a:rPr>
              <a:t>পাঞ্চ</a:t>
            </a:r>
            <a:r>
              <a:rPr lang="en-US" sz="2400" dirty="0" smtClean="0">
                <a:solidFill>
                  <a:schemeClr val="accent2"/>
                </a:solidFill>
                <a:latin typeface="NikoshBAN" pitchFamily="2" charset="0"/>
                <a:cs typeface="NikoshBAN" pitchFamily="2" charset="0"/>
              </a:rPr>
              <a:t> </a:t>
            </a:r>
            <a:r>
              <a:rPr lang="en-US" sz="2400" dirty="0" err="1" smtClean="0">
                <a:solidFill>
                  <a:schemeClr val="accent2"/>
                </a:solidFill>
                <a:latin typeface="NikoshBAN" pitchFamily="2" charset="0"/>
                <a:cs typeface="NikoshBAN" pitchFamily="2" charset="0"/>
              </a:rPr>
              <a:t>কার্ড</a:t>
            </a:r>
            <a:r>
              <a:rPr lang="en-US" sz="2400" dirty="0" smtClean="0">
                <a:solidFill>
                  <a:schemeClr val="accent2"/>
                </a:solidFill>
                <a:latin typeface="NikoshBAN" pitchFamily="2" charset="0"/>
                <a:cs typeface="NikoshBAN" pitchFamily="2" charset="0"/>
              </a:rPr>
              <a:t> </a:t>
            </a:r>
            <a:r>
              <a:rPr lang="en-US" sz="2400" dirty="0" err="1" smtClean="0">
                <a:solidFill>
                  <a:schemeClr val="accent2"/>
                </a:solidFill>
                <a:latin typeface="NikoshBAN" pitchFamily="2" charset="0"/>
                <a:cs typeface="NikoshBAN" pitchFamily="2" charset="0"/>
              </a:rPr>
              <a:t>রিডার</a:t>
            </a:r>
            <a:endParaRPr lang="en-US" sz="2400" dirty="0" smtClean="0">
              <a:solidFill>
                <a:schemeClr val="accent2"/>
              </a:solidFill>
              <a:latin typeface="NikoshBAN" pitchFamily="2" charset="0"/>
              <a:cs typeface="NikoshBAN" pitchFamily="2" charset="0"/>
            </a:endParaRPr>
          </a:p>
          <a:p>
            <a:r>
              <a:rPr lang="en-US" sz="2400" dirty="0" smtClean="0">
                <a:solidFill>
                  <a:schemeClr val="accent2"/>
                </a:solidFill>
                <a:latin typeface="NikoshBAN" pitchFamily="2" charset="0"/>
                <a:cs typeface="NikoshBAN" pitchFamily="2" charset="0"/>
              </a:rPr>
              <a:t>17। </a:t>
            </a:r>
            <a:r>
              <a:rPr lang="en-US" sz="2400" dirty="0" err="1" smtClean="0">
                <a:solidFill>
                  <a:schemeClr val="accent2"/>
                </a:solidFill>
                <a:latin typeface="NikoshBAN" pitchFamily="2" charset="0"/>
                <a:cs typeface="NikoshBAN" pitchFamily="2" charset="0"/>
              </a:rPr>
              <a:t>মনিটর</a:t>
            </a:r>
            <a:endParaRPr lang="en-US" sz="2400" dirty="0" smtClean="0">
              <a:solidFill>
                <a:schemeClr val="accent2"/>
              </a:solidFill>
              <a:latin typeface="NikoshBAN" pitchFamily="2" charset="0"/>
              <a:cs typeface="NikoshBAN" pitchFamily="2" charset="0"/>
            </a:endParaRPr>
          </a:p>
          <a:p>
            <a:r>
              <a:rPr lang="en-US" sz="2400" dirty="0" smtClean="0">
                <a:solidFill>
                  <a:schemeClr val="accent2"/>
                </a:solidFill>
                <a:latin typeface="NikoshBAN" pitchFamily="2" charset="0"/>
                <a:cs typeface="NikoshBAN" pitchFamily="2" charset="0"/>
              </a:rPr>
              <a:t>18। </a:t>
            </a:r>
            <a:r>
              <a:rPr lang="en-US" sz="2400" dirty="0" err="1" smtClean="0">
                <a:solidFill>
                  <a:schemeClr val="accent2"/>
                </a:solidFill>
                <a:latin typeface="NikoshBAN" pitchFamily="2" charset="0"/>
                <a:cs typeface="NikoshBAN" pitchFamily="2" charset="0"/>
              </a:rPr>
              <a:t>প্লটার</a:t>
            </a:r>
            <a:r>
              <a:rPr lang="en-US" sz="2400" dirty="0" smtClean="0">
                <a:solidFill>
                  <a:schemeClr val="accent2"/>
                </a:solidFill>
                <a:latin typeface="NikoshBAN" pitchFamily="2" charset="0"/>
                <a:cs typeface="NikoshBAN" pitchFamily="2" charset="0"/>
              </a:rPr>
              <a:t>।</a:t>
            </a:r>
          </a:p>
          <a:p>
            <a:r>
              <a:rPr lang="en-US" sz="2400" dirty="0" smtClean="0">
                <a:solidFill>
                  <a:schemeClr val="accent2"/>
                </a:solidFill>
                <a:latin typeface="NikoshBAN" pitchFamily="2" charset="0"/>
                <a:cs typeface="NikoshBAN" pitchFamily="2" charset="0"/>
              </a:rPr>
              <a:t>19। </a:t>
            </a:r>
            <a:r>
              <a:rPr lang="en-US" sz="2400" dirty="0" err="1" smtClean="0">
                <a:solidFill>
                  <a:schemeClr val="accent2"/>
                </a:solidFill>
                <a:latin typeface="NikoshBAN" pitchFamily="2" charset="0"/>
                <a:cs typeface="NikoshBAN" pitchFamily="2" charset="0"/>
              </a:rPr>
              <a:t>প্রিন্টার</a:t>
            </a:r>
            <a:endParaRPr lang="en-US" sz="2400" dirty="0" smtClean="0">
              <a:solidFill>
                <a:schemeClr val="accent2"/>
              </a:solidFill>
              <a:latin typeface="NikoshBAN" pitchFamily="2" charset="0"/>
              <a:cs typeface="NikoshBAN" pitchFamily="2" charset="0"/>
            </a:endParaRPr>
          </a:p>
          <a:p>
            <a:r>
              <a:rPr lang="en-US" sz="2400" dirty="0" smtClean="0">
                <a:solidFill>
                  <a:schemeClr val="accent2"/>
                </a:solidFill>
                <a:latin typeface="NikoshBAN" pitchFamily="2" charset="0"/>
                <a:cs typeface="NikoshBAN" pitchFamily="2" charset="0"/>
              </a:rPr>
              <a:t>20। </a:t>
            </a:r>
            <a:r>
              <a:rPr lang="en-US" sz="2400" dirty="0" err="1" smtClean="0">
                <a:solidFill>
                  <a:schemeClr val="accent2"/>
                </a:solidFill>
                <a:latin typeface="NikoshBAN" pitchFamily="2" charset="0"/>
                <a:cs typeface="NikoshBAN" pitchFamily="2" charset="0"/>
              </a:rPr>
              <a:t>স্পিকার</a:t>
            </a:r>
            <a:endParaRPr lang="en-US" sz="2400" dirty="0" smtClean="0">
              <a:solidFill>
                <a:schemeClr val="accent2"/>
              </a:solidFill>
              <a:latin typeface="NikoshBAN" pitchFamily="2" charset="0"/>
              <a:cs typeface="NikoshBAN" pitchFamily="2" charset="0"/>
            </a:endParaRPr>
          </a:p>
          <a:p>
            <a:r>
              <a:rPr lang="en-US" sz="2400" dirty="0" smtClean="0">
                <a:solidFill>
                  <a:schemeClr val="accent2"/>
                </a:solidFill>
                <a:latin typeface="NikoshBAN" pitchFamily="2" charset="0"/>
                <a:cs typeface="NikoshBAN" pitchFamily="2" charset="0"/>
              </a:rPr>
              <a:t>21। </a:t>
            </a:r>
            <a:r>
              <a:rPr lang="en-US" sz="2400" dirty="0" err="1" smtClean="0">
                <a:solidFill>
                  <a:schemeClr val="accent2"/>
                </a:solidFill>
                <a:latin typeface="NikoshBAN" pitchFamily="2" charset="0"/>
                <a:cs typeface="NikoshBAN" pitchFamily="2" charset="0"/>
              </a:rPr>
              <a:t>হেড</a:t>
            </a:r>
            <a:r>
              <a:rPr lang="en-US" sz="2400" dirty="0" smtClean="0">
                <a:solidFill>
                  <a:schemeClr val="accent2"/>
                </a:solidFill>
                <a:latin typeface="NikoshBAN" pitchFamily="2" charset="0"/>
                <a:cs typeface="NikoshBAN" pitchFamily="2" charset="0"/>
              </a:rPr>
              <a:t> </a:t>
            </a:r>
            <a:r>
              <a:rPr lang="en-US" sz="2400" dirty="0" err="1" smtClean="0">
                <a:solidFill>
                  <a:schemeClr val="accent2"/>
                </a:solidFill>
                <a:latin typeface="NikoshBAN" pitchFamily="2" charset="0"/>
                <a:cs typeface="NikoshBAN" pitchFamily="2" charset="0"/>
              </a:rPr>
              <a:t>ফোন</a:t>
            </a:r>
            <a:endParaRPr lang="en-US" sz="2400" dirty="0">
              <a:solidFill>
                <a:schemeClr val="accent2"/>
              </a:solidFill>
              <a:latin typeface="NikoshBAN" pitchFamily="2" charset="0"/>
              <a:cs typeface="NikoshBAN" pitchFamily="2" charset="0"/>
            </a:endParaRPr>
          </a:p>
        </p:txBody>
      </p:sp>
      <p:sp>
        <p:nvSpPr>
          <p:cNvPr id="8" name="Rectangle 7"/>
          <p:cNvSpPr/>
          <p:nvPr/>
        </p:nvSpPr>
        <p:spPr>
          <a:xfrm rot="16200000">
            <a:off x="9441402" y="4139625"/>
            <a:ext cx="4356101"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err="1"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উত্তর</a:t>
            </a:r>
            <a:r>
              <a:rPr lang="en-US" sz="2800" b="1" cap="all" dirty="0"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a:t>
            </a:r>
            <a:r>
              <a:rPr lang="en-US" sz="2800" b="1" cap="all" dirty="0" err="1"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সমূহ</a:t>
            </a:r>
            <a:r>
              <a:rPr lang="en-US" sz="2800" b="1" cap="all" dirty="0"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a:t>
            </a:r>
            <a:r>
              <a:rPr lang="en-US" sz="2800" b="1" cap="all" dirty="0" err="1"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খাতায়</a:t>
            </a:r>
            <a:r>
              <a:rPr lang="en-US" sz="2800" b="1" cap="all" dirty="0"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a:t>
            </a:r>
            <a:r>
              <a:rPr lang="en-US" sz="2800" b="1" cap="all" dirty="0" err="1"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লেখ</a:t>
            </a:r>
            <a:r>
              <a:rPr lang="en-US" sz="2800" b="1" cap="all" dirty="0" smtClean="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a:t>
            </a:r>
            <a:endParaRPr lang="en-US" sz="2000" b="1" cap="all" spc="0" dirty="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ppt_w</p:attrName>
                                        </p:attrNameLst>
                                      </p:cBhvr>
                                      <p:tavLst>
                                        <p:tav tm="0" fmla="#ppt_w*sin(2.5*pi*$)">
                                          <p:val>
                                            <p:fltVal val="0"/>
                                          </p:val>
                                        </p:tav>
                                        <p:tav tm="100000">
                                          <p:val>
                                            <p:fltVal val="1"/>
                                          </p:val>
                                        </p:tav>
                                      </p:tavLst>
                                    </p:anim>
                                    <p:anim calcmode="lin" valueType="num">
                                      <p:cBhvr>
                                        <p:cTn id="2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iterate type="lt">
                                    <p:tmPct val="0"/>
                                  </p:iterate>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mph" presetSubtype="0" fill="hold" grpId="1" nodeType="clickEffect">
                                  <p:stCondLst>
                                    <p:cond delay="0"/>
                                  </p:stCondLst>
                                  <p:iterate type="lt">
                                    <p:tmPct val="10000"/>
                                  </p:iterate>
                                  <p:childTnLst>
                                    <p:set>
                                      <p:cBhvr override="childStyle">
                                        <p:cTn id="38" dur="500" autoRev="1" fill="hold"/>
                                        <p:tgtEl>
                                          <p:spTgt spid="8"/>
                                        </p:tgtEl>
                                        <p:attrNameLst>
                                          <p:attrName>style.color</p:attrName>
                                        </p:attrNameLst>
                                      </p:cBhvr>
                                      <p:to>
                                        <p:clrVal>
                                          <a:schemeClr val="accent2"/>
                                        </p:clrVal>
                                      </p:to>
                                    </p:set>
                                    <p:set>
                                      <p:cBhvr>
                                        <p:cTn id="39" dur="500" autoRev="1" fill="hold"/>
                                        <p:tgtEl>
                                          <p:spTgt spid="8"/>
                                        </p:tgtEl>
                                        <p:attrNameLst>
                                          <p:attrName>fillcolor</p:attrName>
                                        </p:attrNameLst>
                                      </p:cBhvr>
                                      <p:to>
                                        <p:clrVal>
                                          <a:schemeClr val="accent2"/>
                                        </p:clrVal>
                                      </p:to>
                                    </p:set>
                                    <p:set>
                                      <p:cBhvr>
                                        <p:cTn id="40" dur="500" autoRev="1"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00CC00">
                <a:alpha val="98000"/>
              </a:srgb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838083" y="190489"/>
            <a:ext cx="10243510" cy="646331"/>
          </a:xfrm>
          <a:prstGeom prst="rect">
            <a:avLst/>
          </a:prstGeom>
          <a:noFill/>
        </p:spPr>
        <p:txBody>
          <a:bodyPr wrap="none" lIns="91440" tIns="45720" rIns="91440" bIns="45720">
            <a:spAutoFit/>
          </a:bodyPr>
          <a:lstStyle/>
          <a:p>
            <a:pPr algn="ct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চল</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 </a:t>
            </a: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আমরা</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 </a:t>
            </a: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নতুন</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 </a:t>
            </a: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আর</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 </a:t>
            </a: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একটি</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 </a:t>
            </a: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ডিভাসের</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 </a:t>
            </a: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নাম</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 </a:t>
            </a:r>
            <a:r>
              <a:rPr lang="en-US"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শিখি</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endParaRPr>
          </a:p>
        </p:txBody>
      </p:sp>
      <p:sp>
        <p:nvSpPr>
          <p:cNvPr id="4" name="Rectangle 3"/>
          <p:cNvSpPr/>
          <p:nvPr/>
        </p:nvSpPr>
        <p:spPr>
          <a:xfrm>
            <a:off x="1108575" y="1153050"/>
            <a:ext cx="995016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তোমরা</a:t>
            </a: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3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কি</a:t>
            </a: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3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জান</a:t>
            </a: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3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নতুন</a:t>
            </a: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3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এই</a:t>
            </a: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3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ডিভাইসের</a:t>
            </a: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3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নাম</a:t>
            </a: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36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কি</a:t>
            </a:r>
            <a:r>
              <a:rPr lang="en-US"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endPar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pic>
        <p:nvPicPr>
          <p:cNvPr id="6" name="Picture 5" descr="What.jpg"/>
          <p:cNvPicPr>
            <a:picLocks noChangeAspect="1"/>
          </p:cNvPicPr>
          <p:nvPr/>
        </p:nvPicPr>
        <p:blipFill>
          <a:blip r:embed="rId2"/>
          <a:stretch>
            <a:fillRect/>
          </a:stretch>
        </p:blipFill>
        <p:spPr>
          <a:xfrm>
            <a:off x="4078514" y="2061030"/>
            <a:ext cx="3214914" cy="2275956"/>
          </a:xfrm>
          <a:prstGeom prst="rect">
            <a:avLst/>
          </a:prstGeom>
        </p:spPr>
      </p:pic>
      <p:sp>
        <p:nvSpPr>
          <p:cNvPr id="7" name="Rectangle 6"/>
          <p:cNvSpPr/>
          <p:nvPr/>
        </p:nvSpPr>
        <p:spPr>
          <a:xfrm>
            <a:off x="3634506" y="4389733"/>
            <a:ext cx="5296642" cy="646331"/>
          </a:xfrm>
          <a:prstGeom prst="rect">
            <a:avLst/>
          </a:prstGeom>
          <a:noFill/>
        </p:spPr>
        <p:txBody>
          <a:bodyPr wrap="none" lIns="91440" tIns="45720" rIns="91440" bIns="45720">
            <a:spAutoFit/>
          </a:bodyPr>
          <a:lstStyle/>
          <a:p>
            <a:pPr algn="ctr"/>
            <a:r>
              <a:rPr lang="en-US" sz="3600" dirty="0" err="1" smtClean="0">
                <a:ln w="18415" cmpd="sng">
                  <a:solidFill>
                    <a:schemeClr val="tx1"/>
                  </a:solidFill>
                  <a:prstDash val="solid"/>
                </a:ln>
                <a:effectLst>
                  <a:outerShdw blurRad="63500" dir="3600000" algn="tl" rotWithShape="0">
                    <a:srgbClr val="000000">
                      <a:alpha val="70000"/>
                    </a:srgbClr>
                  </a:outerShdw>
                </a:effectLst>
                <a:latin typeface="NikoshBAN" pitchFamily="2" charset="0"/>
                <a:cs typeface="NikoshBAN" pitchFamily="2" charset="0"/>
              </a:rPr>
              <a:t>নতুন</a:t>
            </a:r>
            <a:r>
              <a:rPr lang="en-US" sz="3600" dirty="0" smtClean="0">
                <a:ln w="18415" cmpd="sng">
                  <a:solidFill>
                    <a:schemeClr val="tx1"/>
                  </a:solidFill>
                  <a:prstDash val="solid"/>
                </a:ln>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chemeClr val="tx1"/>
                  </a:solidFill>
                  <a:prstDash val="solid"/>
                </a:ln>
                <a:effectLst>
                  <a:outerShdw blurRad="63500" dir="3600000" algn="tl" rotWithShape="0">
                    <a:srgbClr val="000000">
                      <a:alpha val="70000"/>
                    </a:srgbClr>
                  </a:outerShdw>
                </a:effectLst>
                <a:latin typeface="NikoshBAN" pitchFamily="2" charset="0"/>
                <a:cs typeface="NikoshBAN" pitchFamily="2" charset="0"/>
              </a:rPr>
              <a:t>ডিভাইসের</a:t>
            </a:r>
            <a:r>
              <a:rPr lang="en-US" sz="3600" dirty="0" smtClean="0">
                <a:ln w="18415" cmpd="sng">
                  <a:solidFill>
                    <a:schemeClr val="tx1"/>
                  </a:solidFill>
                  <a:prstDash val="solid"/>
                </a:ln>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chemeClr val="tx1"/>
                  </a:solidFill>
                  <a:prstDash val="solid"/>
                </a:ln>
                <a:effectLst>
                  <a:outerShdw blurRad="63500" dir="3600000" algn="tl" rotWithShape="0">
                    <a:srgbClr val="000000">
                      <a:alpha val="70000"/>
                    </a:srgbClr>
                  </a:outerShdw>
                </a:effectLst>
                <a:latin typeface="NikoshBAN" pitchFamily="2" charset="0"/>
                <a:cs typeface="NikoshBAN" pitchFamily="2" charset="0"/>
              </a:rPr>
              <a:t>নাম</a:t>
            </a:r>
            <a:r>
              <a:rPr lang="en-US" sz="3600" dirty="0" smtClean="0">
                <a:ln w="18415" cmpd="sng">
                  <a:solidFill>
                    <a:schemeClr val="tx1"/>
                  </a:solidFill>
                  <a:prstDash val="solid"/>
                </a:ln>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chemeClr val="tx1"/>
                  </a:solidFill>
                  <a:prstDash val="solid"/>
                </a:ln>
                <a:effectLst>
                  <a:outerShdw blurRad="63500" dir="3600000" algn="tl" rotWithShape="0">
                    <a:srgbClr val="000000">
                      <a:alpha val="70000"/>
                    </a:srgbClr>
                  </a:outerShdw>
                </a:effectLst>
                <a:latin typeface="NikoshBAN" pitchFamily="2" charset="0"/>
                <a:cs typeface="NikoshBAN" pitchFamily="2" charset="0"/>
              </a:rPr>
              <a:t>হলো</a:t>
            </a:r>
            <a:endParaRPr lang="en-US" sz="3600" b="0" cap="none" spc="0" dirty="0">
              <a:ln w="18415" cmpd="sng">
                <a:solidFill>
                  <a:schemeClr val="tx1"/>
                </a:solidFill>
                <a:prstDash val="solid"/>
              </a:ln>
              <a:effectLst>
                <a:outerShdw blurRad="63500" dir="3600000" algn="tl" rotWithShape="0">
                  <a:srgbClr val="000000">
                    <a:alpha val="70000"/>
                  </a:srgbClr>
                </a:outerShdw>
              </a:effectLst>
              <a:latin typeface="NikoshBAN" pitchFamily="2" charset="0"/>
              <a:cs typeface="NikoshBAN" pitchFamily="2" charset="0"/>
            </a:endParaRPr>
          </a:p>
        </p:txBody>
      </p:sp>
      <p:sp>
        <p:nvSpPr>
          <p:cNvPr id="8" name="Rectangle 7"/>
          <p:cNvSpPr/>
          <p:nvPr/>
        </p:nvSpPr>
        <p:spPr>
          <a:xfrm>
            <a:off x="2351314" y="5260592"/>
            <a:ext cx="7344230" cy="769441"/>
          </a:xfrm>
          <a:prstGeom prst="rect">
            <a:avLst/>
          </a:prstGeom>
          <a:noFill/>
        </p:spPr>
        <p:txBody>
          <a:bodyPr wrap="square" lIns="91440" tIns="45720" rIns="91440" bIns="45720">
            <a:spAutoFit/>
          </a:bodyPr>
          <a:lstStyle/>
          <a:p>
            <a:pPr algn="ctr"/>
            <a:r>
              <a:rPr lang="en-US"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ইনপুট-আউটপুট</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ডিভাইস</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1500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repeatCount="400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0" fill="hold"/>
                                        <p:tgtEl>
                                          <p:spTgt spid="7"/>
                                        </p:tgtEl>
                                        <p:attrNameLst>
                                          <p:attrName>ppt_y</p:attrName>
                                        </p:attrNameLst>
                                      </p:cBhvr>
                                      <p:tavLst>
                                        <p:tav tm="0">
                                          <p:val>
                                            <p:strVal val="#ppt_y"/>
                                          </p:val>
                                        </p:tav>
                                        <p:tav tm="100000">
                                          <p:val>
                                            <p:strVal val="#ppt_y"/>
                                          </p:val>
                                        </p:tav>
                                      </p:tavLst>
                                    </p:anim>
                                    <p:anim calcmode="lin" valueType="num">
                                      <p:cBhvr>
                                        <p:cTn id="24" dur="5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0" tmFilter="0,0; .5, 1; 1, 1"/>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repeatCount="2000" fill="hold" grpId="1" nodeType="clickEffect">
                                  <p:stCondLst>
                                    <p:cond delay="0"/>
                                  </p:stCondLst>
                                  <p:iterate type="lt">
                                    <p:tmPct val="5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0" fill="hold"/>
                                        <p:tgtEl>
                                          <p:spTgt spid="8"/>
                                        </p:tgtEl>
                                        <p:attrNameLst>
                                          <p:attrName>ppt_w</p:attrName>
                                        </p:attrNameLst>
                                      </p:cBhvr>
                                      <p:tavLst>
                                        <p:tav tm="0">
                                          <p:val>
                                            <p:fltVal val="0"/>
                                          </p:val>
                                        </p:tav>
                                        <p:tav tm="100000">
                                          <p:val>
                                            <p:strVal val="#ppt_w"/>
                                          </p:val>
                                        </p:tav>
                                      </p:tavLst>
                                    </p:anim>
                                    <p:anim calcmode="lin" valueType="num">
                                      <p:cBhvr>
                                        <p:cTn id="41" dur="5000" fill="hold"/>
                                        <p:tgtEl>
                                          <p:spTgt spid="8"/>
                                        </p:tgtEl>
                                        <p:attrNameLst>
                                          <p:attrName>ppt_h</p:attrName>
                                        </p:attrNameLst>
                                      </p:cBhvr>
                                      <p:tavLst>
                                        <p:tav tm="0">
                                          <p:val>
                                            <p:fltVal val="0"/>
                                          </p:val>
                                        </p:tav>
                                        <p:tav tm="100000">
                                          <p:val>
                                            <p:strVal val="#ppt_h"/>
                                          </p:val>
                                        </p:tav>
                                      </p:tavLst>
                                    </p:anim>
                                    <p:anim calcmode="lin" valueType="num">
                                      <p:cBhvr>
                                        <p:cTn id="42" dur="5000" fill="hold"/>
                                        <p:tgtEl>
                                          <p:spTgt spid="8"/>
                                        </p:tgtEl>
                                        <p:attrNameLst>
                                          <p:attrName>style.rotation</p:attrName>
                                        </p:attrNameLst>
                                      </p:cBhvr>
                                      <p:tavLst>
                                        <p:tav tm="0">
                                          <p:val>
                                            <p:fltVal val="90"/>
                                          </p:val>
                                        </p:tav>
                                        <p:tav tm="100000">
                                          <p:val>
                                            <p:fltVal val="0"/>
                                          </p:val>
                                        </p:tav>
                                      </p:tavLst>
                                    </p:anim>
                                    <p:animEffect transition="in" filter="fade">
                                      <p:cBhvr>
                                        <p:cTn id="43"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48000">
              <a:srgbClr val="FF0000">
                <a:alpha val="36000"/>
              </a:srgbClr>
            </a:gs>
            <a:gs pos="89000">
              <a:srgbClr val="FF0000">
                <a:alpha val="36000"/>
              </a:srgbClr>
            </a:gs>
            <a:gs pos="50000">
              <a:schemeClr val="accent1">
                <a:tint val="44500"/>
                <a:satMod val="160000"/>
              </a:schemeClr>
            </a:gs>
            <a:gs pos="100000">
              <a:schemeClr val="accent1">
                <a:tint val="23500"/>
                <a:satMod val="160000"/>
              </a:schemeClr>
            </a:gs>
          </a:gsLst>
          <a:lin ang="15000000" scaled="0"/>
        </a:gradFill>
        <a:effectLst/>
      </p:bgPr>
    </p:bg>
    <p:spTree>
      <p:nvGrpSpPr>
        <p:cNvPr id="1" name=""/>
        <p:cNvGrpSpPr/>
        <p:nvPr/>
      </p:nvGrpSpPr>
      <p:grpSpPr>
        <a:xfrm>
          <a:off x="0" y="0"/>
          <a:ext cx="0" cy="0"/>
          <a:chOff x="0" y="0"/>
          <a:chExt cx="0" cy="0"/>
        </a:xfrm>
      </p:grpSpPr>
      <p:sp>
        <p:nvSpPr>
          <p:cNvPr id="2" name="Rectangle 1"/>
          <p:cNvSpPr/>
          <p:nvPr/>
        </p:nvSpPr>
        <p:spPr>
          <a:xfrm>
            <a:off x="928914" y="311221"/>
            <a:ext cx="10377715" cy="1138773"/>
          </a:xfrm>
          <a:prstGeom prst="rect">
            <a:avLst/>
          </a:prstGeom>
          <a:noFill/>
        </p:spPr>
        <p:txBody>
          <a:bodyPr wrap="square" lIns="91440" tIns="45720" rIns="91440" bIns="45720">
            <a:spAutoFit/>
          </a:bodyPr>
          <a:lstStyle/>
          <a:p>
            <a:pPr algn="ctr"/>
            <a:r>
              <a:rPr lang="en-US" sz="4400" b="1" cap="none" spc="300" dirty="0" err="1"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জনপ্রিয়</a:t>
            </a:r>
            <a:r>
              <a:rPr lang="en-US" sz="4400" b="1" cap="none"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 </a:t>
            </a:r>
            <a:r>
              <a:rPr lang="en-US" sz="4400" b="1" cap="none" spc="300" dirty="0" err="1"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কতগুলো</a:t>
            </a:r>
            <a:r>
              <a:rPr lang="en-US" sz="4400" b="1" cap="none"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 </a:t>
            </a:r>
          </a:p>
          <a:p>
            <a:pPr algn="ctr"/>
            <a:r>
              <a:rPr lang="en-US" sz="2400" b="1" cap="none" spc="300" dirty="0" err="1"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ইনপুট-আউটপুট</a:t>
            </a:r>
            <a:r>
              <a:rPr lang="en-US" sz="2400" b="1" cap="none"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 </a:t>
            </a:r>
            <a:r>
              <a:rPr lang="en-US" sz="2400" b="1" cap="none" spc="300" dirty="0" err="1"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ডিভাইস</a:t>
            </a:r>
            <a:r>
              <a:rPr lang="en-US" sz="2400" b="1" cap="none"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 </a:t>
            </a:r>
            <a:r>
              <a:rPr lang="en-US" sz="2400" b="1" cap="none" spc="300" dirty="0" err="1"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হলো</a:t>
            </a:r>
            <a:r>
              <a:rPr lang="en-US" sz="2400" b="1" cap="none"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a:t>
            </a:r>
            <a:endParaRPr lang="en-US" sz="2400" b="1" cap="none"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3" name="Rectangle 2"/>
          <p:cNvSpPr/>
          <p:nvPr/>
        </p:nvSpPr>
        <p:spPr>
          <a:xfrm>
            <a:off x="2197591" y="1994878"/>
            <a:ext cx="9326752" cy="830997"/>
          </a:xfrm>
          <a:prstGeom prst="rect">
            <a:avLst/>
          </a:prstGeom>
          <a:noFill/>
        </p:spPr>
        <p:txBody>
          <a:bodyPr wrap="square" lIns="91440" tIns="45720" rIns="91440" bIns="45720">
            <a:spAutoFit/>
          </a:bodyPr>
          <a:lstStyle/>
          <a:p>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1.মডেম(Modem)</a:t>
            </a:r>
            <a:endParaRPr 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2219365" y="2989090"/>
            <a:ext cx="8419612" cy="830997"/>
          </a:xfrm>
          <a:prstGeom prst="rect">
            <a:avLst/>
          </a:prstGeom>
          <a:noFill/>
        </p:spPr>
        <p:txBody>
          <a:bodyPr wrap="square" lIns="91440" tIns="45720" rIns="91440" bIns="45720">
            <a:spAutoFit/>
          </a:bodyPr>
          <a:lstStyle/>
          <a:p>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2.টাচস্ক্রিণ(</a:t>
            </a:r>
            <a:r>
              <a:rPr lang="en-US" sz="4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Touchscreen</a:t>
            </a: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2342737" y="3881704"/>
            <a:ext cx="9500923" cy="830997"/>
          </a:xfrm>
          <a:prstGeom prst="rect">
            <a:avLst/>
          </a:prstGeom>
          <a:noFill/>
        </p:spPr>
        <p:txBody>
          <a:bodyPr wrap="square" lIns="91440" tIns="45720" rIns="91440" bIns="45720">
            <a:spAutoFit/>
          </a:bodyPr>
          <a:lstStyle/>
          <a:p>
            <a:r>
              <a:rPr lang="en-US" sz="48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3</a:t>
            </a:r>
            <a:r>
              <a:rPr lang="en-US" sz="4800" b="0"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.ফ্যাক্সিমেইল(</a:t>
            </a:r>
            <a:r>
              <a:rPr lang="en-US" sz="4800" dirty="0" smtClean="0">
                <a:solidFill>
                  <a:schemeClr val="bg1"/>
                </a:solidFill>
              </a:rPr>
              <a:t>Facsimile)</a:t>
            </a:r>
            <a:endParaRPr lang="en-US" sz="4800" b="0" cap="none" spc="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6" name="Rectangle 5"/>
          <p:cNvSpPr/>
          <p:nvPr/>
        </p:nvSpPr>
        <p:spPr>
          <a:xfrm>
            <a:off x="2306455" y="4774318"/>
            <a:ext cx="8376062" cy="830997"/>
          </a:xfrm>
          <a:prstGeom prst="rect">
            <a:avLst/>
          </a:prstGeom>
          <a:noFill/>
        </p:spPr>
        <p:txBody>
          <a:bodyPr wrap="square" lIns="91440" tIns="45720" rIns="91440" bIns="45720">
            <a:spAutoFit/>
          </a:bodyPr>
          <a:lstStyle/>
          <a:p>
            <a:r>
              <a:rPr lang="en-US" sz="4800" b="0"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4.হেডসেট(</a:t>
            </a:r>
            <a:r>
              <a:rPr lang="en-US" sz="4800" dirty="0" smtClean="0">
                <a:solidFill>
                  <a:schemeClr val="bg1"/>
                </a:solidFill>
              </a:rPr>
              <a:t>Headsets)</a:t>
            </a:r>
            <a:endParaRPr lang="en-US" sz="4800" b="0" cap="none" spc="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7" name="Rectangle 6"/>
          <p:cNvSpPr/>
          <p:nvPr/>
        </p:nvSpPr>
        <p:spPr>
          <a:xfrm>
            <a:off x="4329521" y="5710534"/>
            <a:ext cx="3958136" cy="923330"/>
          </a:xfrm>
          <a:prstGeom prst="rect">
            <a:avLst/>
          </a:prstGeom>
          <a:noFill/>
          <a:ln>
            <a:noFill/>
          </a:ln>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খাতায়</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লিখে</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রাখ</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0" accel="50000" fill="hold">
                                          <p:stCondLst>
                                            <p:cond delay="2500"/>
                                          </p:stCondLst>
                                        </p:cTn>
                                        <p:tgtEl>
                                          <p:spTgt spid="2"/>
                                        </p:tgtEl>
                                        <p:attrNameLst>
                                          <p:attrName>ppt_w</p:attrName>
                                        </p:attrNameLst>
                                      </p:cBhvr>
                                      <p:tavLst>
                                        <p:tav tm="0">
                                          <p:val>
                                            <p:strVal val="#ppt_w*.05"/>
                                          </p:val>
                                        </p:tav>
                                        <p:tav tm="100000">
                                          <p:val>
                                            <p:strVal val="#ppt_w"/>
                                          </p:val>
                                        </p:tav>
                                      </p:tavLst>
                                    </p:anim>
                                    <p:anim calcmode="lin" valueType="num">
                                      <p:cBhvr>
                                        <p:cTn id="10" dur="5000" fill="hold"/>
                                        <p:tgtEl>
                                          <p:spTgt spid="2"/>
                                        </p:tgtEl>
                                        <p:attrNameLst>
                                          <p:attrName>ppt_h</p:attrName>
                                        </p:attrNameLst>
                                      </p:cBhvr>
                                      <p:tavLst>
                                        <p:tav tm="0">
                                          <p:val>
                                            <p:strVal val="#ppt_h"/>
                                          </p:val>
                                        </p:tav>
                                        <p:tav tm="100000">
                                          <p:val>
                                            <p:strVal val="#ppt_h"/>
                                          </p:val>
                                        </p:tav>
                                      </p:tavLst>
                                    </p:anim>
                                    <p:anim calcmode="lin" valueType="num">
                                      <p:cBhvr>
                                        <p:cTn id="11" dur="2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0" accel="50000" fill="hold">
                                          <p:stCondLst>
                                            <p:cond delay="2500"/>
                                          </p:stCondLst>
                                        </p:cTn>
                                        <p:tgtEl>
                                          <p:spTgt spid="2"/>
                                        </p:tgtEl>
                                        <p:attrNameLst>
                                          <p:attrName>ppt_y</p:attrName>
                                        </p:attrNameLst>
                                      </p:cBhvr>
                                      <p:tavLst>
                                        <p:tav tm="0">
                                          <p:val>
                                            <p:strVal val="#ppt_y+.1"/>
                                          </p:val>
                                        </p:tav>
                                        <p:tav tm="100000">
                                          <p:val>
                                            <p:strVal val="#ppt_y"/>
                                          </p:val>
                                        </p:tav>
                                      </p:tavLst>
                                    </p:anim>
                                    <p:animEffect transition="in" filter="fade">
                                      <p:cBhvr>
                                        <p:cTn id="14" dur="5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by="(-#ppt_w*2)" calcmode="lin" valueType="num">
                                      <p:cBhvr rctx="PPT">
                                        <p:cTn id="27" dur="500" autoRev="1" fill="hold">
                                          <p:stCondLst>
                                            <p:cond delay="0"/>
                                          </p:stCondLst>
                                        </p:cTn>
                                        <p:tgtEl>
                                          <p:spTgt spid="4"/>
                                        </p:tgtEl>
                                        <p:attrNameLst>
                                          <p:attrName>ppt_w</p:attrName>
                                        </p:attrNameLst>
                                      </p:cBhvr>
                                    </p:anim>
                                    <p:anim by="(#ppt_w*0.50)" calcmode="lin" valueType="num">
                                      <p:cBhvr>
                                        <p:cTn id="28" dur="500" decel="50000" autoRev="1" fill="hold">
                                          <p:stCondLst>
                                            <p:cond delay="0"/>
                                          </p:stCondLst>
                                        </p:cTn>
                                        <p:tgtEl>
                                          <p:spTgt spid="4"/>
                                        </p:tgtEl>
                                        <p:attrNameLst>
                                          <p:attrName>ppt_x</p:attrName>
                                        </p:attrNameLst>
                                      </p:cBhvr>
                                    </p:anim>
                                    <p:anim from="(-#ppt_h/2)" to="(#ppt_y)" calcmode="lin" valueType="num">
                                      <p:cBhvr>
                                        <p:cTn id="29" dur="1000" fill="hold">
                                          <p:stCondLst>
                                            <p:cond delay="0"/>
                                          </p:stCondLst>
                                        </p:cTn>
                                        <p:tgtEl>
                                          <p:spTgt spid="4"/>
                                        </p:tgtEl>
                                        <p:attrNameLst>
                                          <p:attrName>ppt_y</p:attrName>
                                        </p:attrNameLst>
                                      </p:cBhvr>
                                    </p:anim>
                                    <p:animRot by="21600000">
                                      <p:cBhvr>
                                        <p:cTn id="30" dur="1000" fill="hold">
                                          <p:stCondLst>
                                            <p:cond delay="0"/>
                                          </p:stCondLst>
                                        </p:cTn>
                                        <p:tgtEl>
                                          <p:spTgt spid="4"/>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5"/>
                                        </p:tgtEl>
                                        <p:attrNameLst>
                                          <p:attrName>ppt_y</p:attrName>
                                        </p:attrNameLst>
                                      </p:cBhvr>
                                      <p:tavLst>
                                        <p:tav tm="0">
                                          <p:val>
                                            <p:strVal val="#ppt_y"/>
                                          </p:val>
                                        </p:tav>
                                        <p:tav tm="100000">
                                          <p:val>
                                            <p:strVal val="#ppt_y"/>
                                          </p:val>
                                        </p:tav>
                                      </p:tavLst>
                                    </p:anim>
                                    <p:animEffect transition="in" filter="fade">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800" decel="100000"/>
                                        <p:tgtEl>
                                          <p:spTgt spid="6"/>
                                        </p:tgtEl>
                                      </p:cBhvr>
                                    </p:animEffect>
                                    <p:anim calcmode="lin" valueType="num">
                                      <p:cBhvr>
                                        <p:cTn id="44" dur="800" decel="100000" fill="hold"/>
                                        <p:tgtEl>
                                          <p:spTgt spid="6"/>
                                        </p:tgtEl>
                                        <p:attrNameLst>
                                          <p:attrName>style.rotation</p:attrName>
                                        </p:attrNameLst>
                                      </p:cBhvr>
                                      <p:tavLst>
                                        <p:tav tm="0">
                                          <p:val>
                                            <p:fltVal val="-90"/>
                                          </p:val>
                                        </p:tav>
                                        <p:tav tm="100000">
                                          <p:val>
                                            <p:fltVal val="0"/>
                                          </p:val>
                                        </p:tav>
                                      </p:tavLst>
                                    </p:anim>
                                    <p:anim calcmode="lin" valueType="num">
                                      <p:cBhvr>
                                        <p:cTn id="45" dur="800" decel="100000" fill="hold"/>
                                        <p:tgtEl>
                                          <p:spTgt spid="6"/>
                                        </p:tgtEl>
                                        <p:attrNameLst>
                                          <p:attrName>ppt_x</p:attrName>
                                        </p:attrNameLst>
                                      </p:cBhvr>
                                      <p:tavLst>
                                        <p:tav tm="0">
                                          <p:val>
                                            <p:strVal val="#ppt_x+0.4"/>
                                          </p:val>
                                        </p:tav>
                                        <p:tav tm="100000">
                                          <p:val>
                                            <p:strVal val="#ppt_x-0.05"/>
                                          </p:val>
                                        </p:tav>
                                      </p:tavLst>
                                    </p:anim>
                                    <p:anim calcmode="lin" valueType="num">
                                      <p:cBhvr>
                                        <p:cTn id="46" dur="800" decel="100000" fill="hold"/>
                                        <p:tgtEl>
                                          <p:spTgt spid="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repeatCount="500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0" fill="hold"/>
                                        <p:tgtEl>
                                          <p:spTgt spid="7"/>
                                        </p:tgtEl>
                                        <p:attrNameLst>
                                          <p:attrName>ppt_x</p:attrName>
                                        </p:attrNameLst>
                                      </p:cBhvr>
                                      <p:tavLst>
                                        <p:tav tm="0">
                                          <p:val>
                                            <p:strVal val="#ppt_x-.2"/>
                                          </p:val>
                                        </p:tav>
                                        <p:tav tm="100000">
                                          <p:val>
                                            <p:strVal val="#ppt_x"/>
                                          </p:val>
                                        </p:tav>
                                      </p:tavLst>
                                    </p:anim>
                                    <p:anim calcmode="lin" valueType="num">
                                      <p:cBhvr>
                                        <p:cTn id="54" dur="5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5"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2382982" y="277091"/>
            <a:ext cx="5694217" cy="1015663"/>
          </a:xfrm>
          <a:prstGeom prst="rect">
            <a:avLst/>
          </a:prstGeom>
          <a:noFill/>
          <a:ln>
            <a:noFill/>
          </a:ln>
        </p:spPr>
        <p:txBody>
          <a:bodyPr wrap="square" lIns="91440" tIns="45720" rIns="91440" bIns="45720">
            <a:spAutoFit/>
          </a:bodyPr>
          <a:lstStyle/>
          <a:p>
            <a:pPr algn="ctr"/>
            <a:r>
              <a:rPr lang="en-US" sz="6000" b="1" dirty="0" err="1" smtClean="0">
                <a:ln w="18415" cmpd="sng">
                  <a:solidFill>
                    <a:srgbClr val="FF0000"/>
                  </a:solidFill>
                  <a:prstDash val="solid"/>
                </a:ln>
                <a:solidFill>
                  <a:srgbClr val="FFFF00"/>
                </a:solidFill>
              </a:rPr>
              <a:t>দলগত</a:t>
            </a:r>
            <a:r>
              <a:rPr lang="en-US" sz="6000" b="1" dirty="0" smtClean="0">
                <a:ln w="18415" cmpd="sng">
                  <a:solidFill>
                    <a:srgbClr val="FF0000"/>
                  </a:solidFill>
                  <a:prstDash val="solid"/>
                </a:ln>
                <a:solidFill>
                  <a:srgbClr val="FFFF00"/>
                </a:solidFill>
              </a:rPr>
              <a:t> </a:t>
            </a:r>
            <a:r>
              <a:rPr lang="en-US" sz="6000" b="1" dirty="0" err="1" smtClean="0">
                <a:ln w="18415" cmpd="sng">
                  <a:solidFill>
                    <a:srgbClr val="FF0000"/>
                  </a:solidFill>
                  <a:prstDash val="solid"/>
                </a:ln>
                <a:solidFill>
                  <a:srgbClr val="FFFF00"/>
                </a:solidFill>
              </a:rPr>
              <a:t>কাজ</a:t>
            </a:r>
            <a:endParaRPr lang="en-US" sz="6000" b="1" dirty="0">
              <a:ln w="18415" cmpd="sng">
                <a:solidFill>
                  <a:srgbClr val="FF0000"/>
                </a:solidFill>
                <a:prstDash val="solid"/>
              </a:ln>
              <a:solidFill>
                <a:srgbClr val="FFFF00"/>
              </a:solidFill>
            </a:endParaRPr>
          </a:p>
        </p:txBody>
      </p:sp>
      <p:sp>
        <p:nvSpPr>
          <p:cNvPr id="3" name="Rectangle 2"/>
          <p:cNvSpPr/>
          <p:nvPr/>
        </p:nvSpPr>
        <p:spPr>
          <a:xfrm>
            <a:off x="823351" y="5473005"/>
            <a:ext cx="10332855" cy="830997"/>
          </a:xfrm>
          <a:prstGeom prst="rect">
            <a:avLst/>
          </a:prstGeom>
          <a:noFill/>
        </p:spPr>
        <p:txBody>
          <a:bodyPr wrap="square" lIns="91440" tIns="45720" rIns="91440" bIns="45720">
            <a:spAutoFit/>
          </a:bodyPr>
          <a:lstStyle/>
          <a:p>
            <a:pPr algn="ct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যে</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ডিভাইসগুলো</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আলোচনা</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করা</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হয়েছে</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এর</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বাহিরে</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তোমাদের</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অজ্ঞিতার</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আলোকে</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ইনপুট</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ও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আউটপুট</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ডিভাইসের</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তালিকা</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তৈরী</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করে</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উপস্থাপন</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কর</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amond(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9090" y="72570"/>
            <a:ext cx="3230666" cy="584775"/>
          </a:xfrm>
          <a:prstGeom prst="rect">
            <a:avLst/>
          </a:prstGeom>
          <a:noFill/>
        </p:spPr>
        <p:txBody>
          <a:bodyPr wrap="square" lIns="91440" tIns="45720" rIns="91440" bIns="45720">
            <a:spAutoFit/>
          </a:bodyPr>
          <a:lstStyle/>
          <a:p>
            <a:pPr algn="ctr"/>
            <a:r>
              <a:rPr lang="en-US" sz="3200" b="1" spc="300" dirty="0" err="1" smtClean="0">
                <a:ln w="11430" cmpd="sng">
                  <a:solidFill>
                    <a:schemeClr val="tx1"/>
                  </a:solidFill>
                  <a:prstDash val="solid"/>
                  <a:miter lim="800000"/>
                </a:ln>
                <a:effectLst>
                  <a:glow rad="45500">
                    <a:schemeClr val="accent1">
                      <a:satMod val="220000"/>
                      <a:alpha val="35000"/>
                    </a:schemeClr>
                  </a:glow>
                </a:effectLst>
              </a:rPr>
              <a:t>মূল্যায়ন</a:t>
            </a:r>
            <a:endParaRPr lang="en-US" sz="4000" b="1" cap="none" spc="300" dirty="0">
              <a:ln w="11430" cmpd="sng">
                <a:solidFill>
                  <a:schemeClr val="tx1"/>
                </a:solidFill>
                <a:prstDash val="solid"/>
                <a:miter lim="800000"/>
              </a:ln>
              <a:effectLst>
                <a:glow rad="45500">
                  <a:schemeClr val="accent1">
                    <a:satMod val="220000"/>
                    <a:alpha val="35000"/>
                  </a:schemeClr>
                </a:glow>
              </a:effectLst>
            </a:endParaRPr>
          </a:p>
        </p:txBody>
      </p:sp>
      <p:sp>
        <p:nvSpPr>
          <p:cNvPr id="3" name="Rectangle 2"/>
          <p:cNvSpPr/>
          <p:nvPr/>
        </p:nvSpPr>
        <p:spPr>
          <a:xfrm>
            <a:off x="861832" y="1036936"/>
            <a:ext cx="2390398" cy="369332"/>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cap="none" spc="0" dirty="0" err="1" smtClean="0">
                <a:ln w="11430"/>
                <a:effectLst>
                  <a:outerShdw blurRad="80000" dist="40000" dir="5040000" algn="tl">
                    <a:srgbClr val="000000">
                      <a:alpha val="30000"/>
                    </a:srgbClr>
                  </a:outerShdw>
                </a:effectLst>
              </a:rPr>
              <a:t>সবাই</a:t>
            </a:r>
            <a:r>
              <a:rPr lang="en-US" cap="none" spc="0" dirty="0" smtClean="0">
                <a:ln w="11430"/>
                <a:effectLst>
                  <a:outerShdw blurRad="80000" dist="40000" dir="5040000" algn="tl">
                    <a:srgbClr val="000000">
                      <a:alpha val="30000"/>
                    </a:srgbClr>
                  </a:outerShdw>
                </a:effectLst>
              </a:rPr>
              <a:t> </a:t>
            </a:r>
            <a:r>
              <a:rPr lang="en-US" cap="none" spc="0" dirty="0" err="1" smtClean="0">
                <a:ln w="11430"/>
                <a:effectLst>
                  <a:outerShdw blurRad="80000" dist="40000" dir="5040000" algn="tl">
                    <a:srgbClr val="000000">
                      <a:alpha val="30000"/>
                    </a:srgbClr>
                  </a:outerShdw>
                </a:effectLst>
              </a:rPr>
              <a:t>খাতা</a:t>
            </a:r>
            <a:r>
              <a:rPr lang="en-US" cap="none" spc="0" dirty="0" smtClean="0">
                <a:ln w="11430"/>
                <a:effectLst>
                  <a:outerShdw blurRad="80000" dist="40000" dir="5040000" algn="tl">
                    <a:srgbClr val="000000">
                      <a:alpha val="30000"/>
                    </a:srgbClr>
                  </a:outerShdw>
                </a:effectLst>
              </a:rPr>
              <a:t> -</a:t>
            </a:r>
            <a:r>
              <a:rPr lang="en-US" cap="none" spc="0" dirty="0" err="1" smtClean="0">
                <a:ln w="11430"/>
                <a:effectLst>
                  <a:outerShdw blurRad="80000" dist="40000" dir="5040000" algn="tl">
                    <a:srgbClr val="000000">
                      <a:alpha val="30000"/>
                    </a:srgbClr>
                  </a:outerShdw>
                </a:effectLst>
              </a:rPr>
              <a:t>কলম</a:t>
            </a:r>
            <a:r>
              <a:rPr lang="en-US" cap="none" spc="0" dirty="0" smtClean="0">
                <a:ln w="11430"/>
                <a:effectLst>
                  <a:outerShdw blurRad="80000" dist="40000" dir="5040000" algn="tl">
                    <a:srgbClr val="000000">
                      <a:alpha val="30000"/>
                    </a:srgbClr>
                  </a:outerShdw>
                </a:effectLst>
              </a:rPr>
              <a:t> </a:t>
            </a:r>
            <a:r>
              <a:rPr lang="en-US" cap="none" spc="0" dirty="0" err="1" smtClean="0">
                <a:ln w="11430"/>
                <a:effectLst>
                  <a:outerShdw blurRad="80000" dist="40000" dir="5040000" algn="tl">
                    <a:srgbClr val="000000">
                      <a:alpha val="30000"/>
                    </a:srgbClr>
                  </a:outerShdw>
                </a:effectLst>
              </a:rPr>
              <a:t>নাও</a:t>
            </a:r>
            <a:r>
              <a:rPr lang="en-US"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32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Rectangle 3"/>
          <p:cNvSpPr/>
          <p:nvPr/>
        </p:nvSpPr>
        <p:spPr>
          <a:xfrm>
            <a:off x="4380761" y="978879"/>
            <a:ext cx="6587060" cy="461665"/>
          </a:xfrm>
          <a:prstGeom prst="rect">
            <a:avLst/>
          </a:prstGeom>
          <a:noFill/>
          <a:ln>
            <a:noFill/>
          </a:ln>
        </p:spPr>
        <p:txBody>
          <a:bodyPr wrap="none" lIns="91440" tIns="45720" rIns="91440" bIns="45720">
            <a:spAutoFit/>
          </a:bodyPr>
          <a:lstStyle/>
          <a:p>
            <a:pPr algn="ctr"/>
            <a:r>
              <a:rPr lang="en-US" sz="2400" spc="300" dirty="0" err="1" smtClean="0">
                <a:ln w="11430" cmpd="sng">
                  <a:solidFill>
                    <a:schemeClr val="tx1"/>
                  </a:solidFill>
                  <a:prstDash val="solid"/>
                  <a:miter lim="800000"/>
                </a:ln>
                <a:effectLst>
                  <a:glow rad="45500">
                    <a:schemeClr val="accent1">
                      <a:satMod val="220000"/>
                      <a:alpha val="35000"/>
                    </a:schemeClr>
                  </a:glow>
                </a:effectLst>
                <a:latin typeface="NikoshBAN" pitchFamily="2" charset="0"/>
                <a:cs typeface="NikoshBAN" pitchFamily="2" charset="0"/>
              </a:rPr>
              <a:t>এবার</a:t>
            </a:r>
            <a:r>
              <a:rPr lang="en-US" sz="2400" spc="300" dirty="0" smtClean="0">
                <a:ln w="11430" cmpd="sng">
                  <a:solidFill>
                    <a:schemeClr val="tx1"/>
                  </a:solidFill>
                  <a:prstDash val="solid"/>
                  <a:miter lim="800000"/>
                </a:ln>
                <a:effectLst>
                  <a:glow rad="45500">
                    <a:schemeClr val="accent1">
                      <a:satMod val="220000"/>
                      <a:alpha val="35000"/>
                    </a:schemeClr>
                  </a:glow>
                </a:effectLst>
                <a:latin typeface="NikoshBAN" pitchFamily="2" charset="0"/>
                <a:cs typeface="NikoshBAN" pitchFamily="2" charset="0"/>
              </a:rPr>
              <a:t> </a:t>
            </a:r>
            <a:r>
              <a:rPr lang="en-US" sz="2400" spc="300" dirty="0" err="1" smtClean="0">
                <a:ln w="11430" cmpd="sng">
                  <a:solidFill>
                    <a:schemeClr val="tx1"/>
                  </a:solidFill>
                  <a:prstDash val="solid"/>
                  <a:miter lim="800000"/>
                </a:ln>
                <a:effectLst>
                  <a:glow rad="45500">
                    <a:schemeClr val="accent1">
                      <a:satMod val="220000"/>
                      <a:alpha val="35000"/>
                    </a:schemeClr>
                  </a:glow>
                </a:effectLst>
                <a:latin typeface="NikoshBAN" pitchFamily="2" charset="0"/>
                <a:cs typeface="NikoshBAN" pitchFamily="2" charset="0"/>
              </a:rPr>
              <a:t>নিচের</a:t>
            </a:r>
            <a:r>
              <a:rPr lang="en-US" sz="2400" spc="300" dirty="0" smtClean="0">
                <a:ln w="11430" cmpd="sng">
                  <a:solidFill>
                    <a:schemeClr val="tx1"/>
                  </a:solidFill>
                  <a:prstDash val="solid"/>
                  <a:miter lim="800000"/>
                </a:ln>
                <a:effectLst>
                  <a:glow rad="45500">
                    <a:schemeClr val="accent1">
                      <a:satMod val="220000"/>
                      <a:alpha val="35000"/>
                    </a:schemeClr>
                  </a:glow>
                </a:effectLst>
                <a:latin typeface="NikoshBAN" pitchFamily="2" charset="0"/>
                <a:cs typeface="NikoshBAN" pitchFamily="2" charset="0"/>
              </a:rPr>
              <a:t> </a:t>
            </a:r>
            <a:r>
              <a:rPr lang="en-US" sz="2400" spc="300" dirty="0" err="1" smtClean="0">
                <a:ln w="11430" cmpd="sng">
                  <a:solidFill>
                    <a:schemeClr val="tx1"/>
                  </a:solidFill>
                  <a:prstDash val="solid"/>
                  <a:miter lim="800000"/>
                </a:ln>
                <a:effectLst>
                  <a:glow rad="45500">
                    <a:schemeClr val="accent1">
                      <a:satMod val="220000"/>
                      <a:alpha val="35000"/>
                    </a:schemeClr>
                  </a:glow>
                </a:effectLst>
                <a:latin typeface="NikoshBAN" pitchFamily="2" charset="0"/>
                <a:cs typeface="NikoshBAN" pitchFamily="2" charset="0"/>
              </a:rPr>
              <a:t>প্রশ্নগুলোর</a:t>
            </a:r>
            <a:r>
              <a:rPr lang="en-US" sz="2400" spc="300" dirty="0" smtClean="0">
                <a:ln w="11430" cmpd="sng">
                  <a:solidFill>
                    <a:schemeClr val="tx1"/>
                  </a:solidFill>
                  <a:prstDash val="solid"/>
                  <a:miter lim="800000"/>
                </a:ln>
                <a:effectLst>
                  <a:glow rad="45500">
                    <a:schemeClr val="accent1">
                      <a:satMod val="220000"/>
                      <a:alpha val="35000"/>
                    </a:schemeClr>
                  </a:glow>
                </a:effectLst>
                <a:latin typeface="NikoshBAN" pitchFamily="2" charset="0"/>
                <a:cs typeface="NikoshBAN" pitchFamily="2" charset="0"/>
              </a:rPr>
              <a:t> </a:t>
            </a:r>
            <a:r>
              <a:rPr lang="en-US" sz="2400" spc="300" dirty="0" err="1" smtClean="0">
                <a:ln w="11430" cmpd="sng">
                  <a:solidFill>
                    <a:schemeClr val="tx1"/>
                  </a:solidFill>
                  <a:prstDash val="solid"/>
                  <a:miter lim="800000"/>
                </a:ln>
                <a:effectLst>
                  <a:glow rad="45500">
                    <a:schemeClr val="accent1">
                      <a:satMod val="220000"/>
                      <a:alpha val="35000"/>
                    </a:schemeClr>
                  </a:glow>
                </a:effectLst>
                <a:latin typeface="NikoshBAN" pitchFamily="2" charset="0"/>
                <a:cs typeface="NikoshBAN" pitchFamily="2" charset="0"/>
              </a:rPr>
              <a:t>উত্তর</a:t>
            </a:r>
            <a:r>
              <a:rPr lang="en-US" sz="2400" spc="300" dirty="0" smtClean="0">
                <a:ln w="11430" cmpd="sng">
                  <a:solidFill>
                    <a:schemeClr val="tx1"/>
                  </a:solidFill>
                  <a:prstDash val="solid"/>
                  <a:miter lim="800000"/>
                </a:ln>
                <a:effectLst>
                  <a:glow rad="45500">
                    <a:schemeClr val="accent1">
                      <a:satMod val="220000"/>
                      <a:alpha val="35000"/>
                    </a:schemeClr>
                  </a:glow>
                </a:effectLst>
                <a:latin typeface="NikoshBAN" pitchFamily="2" charset="0"/>
                <a:cs typeface="NikoshBAN" pitchFamily="2" charset="0"/>
              </a:rPr>
              <a:t> </a:t>
            </a:r>
            <a:r>
              <a:rPr lang="en-US" sz="2400" spc="300" dirty="0" err="1" smtClean="0">
                <a:ln w="11430" cmpd="sng">
                  <a:solidFill>
                    <a:schemeClr val="tx1"/>
                  </a:solidFill>
                  <a:prstDash val="solid"/>
                  <a:miter lim="800000"/>
                </a:ln>
                <a:effectLst>
                  <a:glow rad="45500">
                    <a:schemeClr val="accent1">
                      <a:satMod val="220000"/>
                      <a:alpha val="35000"/>
                    </a:schemeClr>
                  </a:glow>
                </a:effectLst>
                <a:latin typeface="NikoshBAN" pitchFamily="2" charset="0"/>
                <a:cs typeface="NikoshBAN" pitchFamily="2" charset="0"/>
              </a:rPr>
              <a:t>খাতায়</a:t>
            </a:r>
            <a:r>
              <a:rPr lang="en-US" sz="2400" spc="300" dirty="0" smtClean="0">
                <a:ln w="11430" cmpd="sng">
                  <a:solidFill>
                    <a:schemeClr val="tx1"/>
                  </a:solidFill>
                  <a:prstDash val="solid"/>
                  <a:miter lim="800000"/>
                </a:ln>
                <a:effectLst>
                  <a:glow rad="45500">
                    <a:schemeClr val="accent1">
                      <a:satMod val="220000"/>
                      <a:alpha val="35000"/>
                    </a:schemeClr>
                  </a:glow>
                </a:effectLst>
                <a:latin typeface="NikoshBAN" pitchFamily="2" charset="0"/>
                <a:cs typeface="NikoshBAN" pitchFamily="2" charset="0"/>
              </a:rPr>
              <a:t> </a:t>
            </a:r>
            <a:r>
              <a:rPr lang="en-US" sz="2400" spc="300" dirty="0" err="1" smtClean="0">
                <a:ln w="11430" cmpd="sng">
                  <a:solidFill>
                    <a:schemeClr val="tx1"/>
                  </a:solidFill>
                  <a:prstDash val="solid"/>
                  <a:miter lim="800000"/>
                </a:ln>
                <a:effectLst>
                  <a:glow rad="45500">
                    <a:schemeClr val="accent1">
                      <a:satMod val="220000"/>
                      <a:alpha val="35000"/>
                    </a:schemeClr>
                  </a:glow>
                </a:effectLst>
                <a:latin typeface="NikoshBAN" pitchFamily="2" charset="0"/>
                <a:cs typeface="NikoshBAN" pitchFamily="2" charset="0"/>
              </a:rPr>
              <a:t>লেখ</a:t>
            </a:r>
            <a:r>
              <a:rPr lang="en-US" sz="2400" spc="300" dirty="0" smtClean="0">
                <a:ln w="11430" cmpd="sng">
                  <a:solidFill>
                    <a:schemeClr val="tx1"/>
                  </a:solidFill>
                  <a:prstDash val="solid"/>
                  <a:miter lim="800000"/>
                </a:ln>
                <a:effectLst>
                  <a:glow rad="45500">
                    <a:schemeClr val="accent1">
                      <a:satMod val="220000"/>
                      <a:alpha val="35000"/>
                    </a:schemeClr>
                  </a:glow>
                </a:effectLst>
                <a:latin typeface="NikoshBAN" pitchFamily="2" charset="0"/>
                <a:cs typeface="NikoshBAN" pitchFamily="2" charset="0"/>
              </a:rPr>
              <a:t>।</a:t>
            </a:r>
            <a:endParaRPr lang="en-US" sz="2400" cap="none" spc="300" dirty="0">
              <a:ln w="11430" cmpd="sng">
                <a:solidFill>
                  <a:schemeClr val="tx1"/>
                </a:solidFill>
                <a:prstDash val="solid"/>
                <a:miter lim="800000"/>
              </a:ln>
              <a:effectLst>
                <a:glow rad="45500">
                  <a:schemeClr val="accent1">
                    <a:satMod val="220000"/>
                    <a:alpha val="35000"/>
                  </a:schemeClr>
                </a:glow>
              </a:effectLst>
              <a:latin typeface="NikoshBAN" pitchFamily="2" charset="0"/>
              <a:cs typeface="NikoshBAN" pitchFamily="2" charset="0"/>
            </a:endParaRPr>
          </a:p>
        </p:txBody>
      </p:sp>
      <p:sp>
        <p:nvSpPr>
          <p:cNvPr id="5" name="Rectangle 4"/>
          <p:cNvSpPr/>
          <p:nvPr/>
        </p:nvSpPr>
        <p:spPr>
          <a:xfrm>
            <a:off x="847318" y="1835221"/>
            <a:ext cx="5461752" cy="584775"/>
          </a:xfrm>
          <a:prstGeom prst="rect">
            <a:avLst/>
          </a:prstGeom>
          <a:noFill/>
          <a:ln>
            <a:noFill/>
          </a:ln>
        </p:spPr>
        <p:txBody>
          <a:bodyPr wrap="none" lIns="91440" tIns="45720" rIns="91440" bIns="45720">
            <a:spAutoFit/>
          </a:bodyPr>
          <a:lstStyle/>
          <a:p>
            <a:pPr algn="ct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1।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মনিটর</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কি</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ধরনের</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ডিভাইস</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a:t>
            </a:r>
            <a:endParaRPr lang="en-US" sz="4000" cap="none" spc="0" dirty="0">
              <a:ln w="10541" cmpd="sng">
                <a:solidFill>
                  <a:srgbClr val="7D7D7D">
                    <a:tint val="100000"/>
                    <a:shade val="100000"/>
                    <a:satMod val="110000"/>
                  </a:srgbClr>
                </a:solidFill>
                <a:prstDash val="solid"/>
              </a:ln>
              <a:effectLst/>
              <a:latin typeface="NikoshBAN" pitchFamily="2" charset="0"/>
              <a:cs typeface="NikoshBAN" pitchFamily="2" charset="0"/>
            </a:endParaRPr>
          </a:p>
        </p:txBody>
      </p:sp>
      <p:sp>
        <p:nvSpPr>
          <p:cNvPr id="6" name="Rectangle 5"/>
          <p:cNvSpPr/>
          <p:nvPr/>
        </p:nvSpPr>
        <p:spPr>
          <a:xfrm>
            <a:off x="8002511" y="1827957"/>
            <a:ext cx="3982180" cy="584775"/>
          </a:xfrm>
          <a:prstGeom prst="rect">
            <a:avLst/>
          </a:prstGeom>
          <a:noFill/>
        </p:spPr>
        <p:txBody>
          <a:bodyPr wrap="none" lIns="91440" tIns="45720" rIns="91440" bIns="45720">
            <a:spAutoFit/>
          </a:bodyPr>
          <a:lstStyle/>
          <a:p>
            <a:pPr algn="ctr"/>
            <a:r>
              <a:rPr lang="en-US" sz="3200" dirty="0" smtClean="0">
                <a:ln w="10541" cmpd="sng">
                  <a:solidFill>
                    <a:srgbClr val="7D7D7D">
                      <a:tint val="100000"/>
                      <a:shade val="100000"/>
                      <a:satMod val="110000"/>
                    </a:srgbClr>
                  </a:solidFill>
                  <a:prstDash val="solid"/>
                </a:ln>
                <a:latin typeface="NikoshBAN" pitchFamily="2" charset="0"/>
                <a:cs typeface="NikoshBAN" pitchFamily="2" charset="0"/>
              </a:rPr>
              <a:t>    </a:t>
            </a:r>
            <a:r>
              <a:rPr lang="en-US" sz="3200" dirty="0" err="1" smtClean="0">
                <a:ln w="10541" cmpd="sng">
                  <a:solidFill>
                    <a:srgbClr val="7D7D7D">
                      <a:tint val="100000"/>
                      <a:shade val="100000"/>
                      <a:satMod val="110000"/>
                    </a:srgbClr>
                  </a:solidFill>
                  <a:prstDash val="solid"/>
                </a:ln>
                <a:latin typeface="NikoshBAN" pitchFamily="2" charset="0"/>
                <a:cs typeface="NikoshBAN" pitchFamily="2" charset="0"/>
              </a:rPr>
              <a:t>আউটপুট</a:t>
            </a:r>
            <a:r>
              <a:rPr lang="en-US" sz="3200" dirty="0" smtClean="0">
                <a:ln w="10541" cmpd="sng">
                  <a:solidFill>
                    <a:srgbClr val="7D7D7D">
                      <a:tint val="100000"/>
                      <a:shade val="100000"/>
                      <a:satMod val="110000"/>
                    </a:srgbClr>
                  </a:solidFill>
                  <a:prstDash val="solid"/>
                </a:ln>
                <a:latin typeface="NikoshBAN" pitchFamily="2" charset="0"/>
                <a:cs typeface="NikoshBAN" pitchFamily="2" charset="0"/>
              </a:rPr>
              <a:t> </a:t>
            </a:r>
            <a:r>
              <a:rPr lang="en-US" sz="3200" dirty="0" err="1" smtClean="0">
                <a:ln w="10541" cmpd="sng">
                  <a:solidFill>
                    <a:srgbClr val="7D7D7D">
                      <a:tint val="100000"/>
                      <a:shade val="100000"/>
                      <a:satMod val="110000"/>
                    </a:srgbClr>
                  </a:solidFill>
                  <a:prstDash val="solid"/>
                </a:ln>
                <a:latin typeface="NikoshBAN" pitchFamily="2" charset="0"/>
                <a:cs typeface="NikoshBAN" pitchFamily="2" charset="0"/>
              </a:rPr>
              <a:t>ডিভাইস</a:t>
            </a:r>
            <a:r>
              <a:rPr lang="en-US" sz="3200" dirty="0" smtClean="0">
                <a:ln w="10541" cmpd="sng">
                  <a:solidFill>
                    <a:srgbClr val="7D7D7D">
                      <a:tint val="100000"/>
                      <a:shade val="100000"/>
                      <a:satMod val="110000"/>
                    </a:srgbClr>
                  </a:solidFill>
                  <a:prstDash val="solid"/>
                </a:ln>
                <a:latin typeface="NikoshBAN" pitchFamily="2" charset="0"/>
                <a:cs typeface="NikoshBAN" pitchFamily="2" charset="0"/>
              </a:rPr>
              <a:t>।</a:t>
            </a:r>
            <a:endParaRPr lang="en-US" sz="3200" cap="none" spc="0" dirty="0">
              <a:ln w="10541" cmpd="sng">
                <a:solidFill>
                  <a:srgbClr val="7D7D7D">
                    <a:tint val="100000"/>
                    <a:shade val="100000"/>
                    <a:satMod val="110000"/>
                  </a:srgbClr>
                </a:solidFill>
                <a:prstDash val="solid"/>
              </a:ln>
              <a:effectLst/>
              <a:latin typeface="NikoshBAN" pitchFamily="2" charset="0"/>
              <a:cs typeface="NikoshBAN" pitchFamily="2" charset="0"/>
            </a:endParaRPr>
          </a:p>
        </p:txBody>
      </p:sp>
      <p:sp>
        <p:nvSpPr>
          <p:cNvPr id="7" name="Rectangle 6"/>
          <p:cNvSpPr/>
          <p:nvPr/>
        </p:nvSpPr>
        <p:spPr>
          <a:xfrm>
            <a:off x="796522" y="2452069"/>
            <a:ext cx="5707012" cy="584775"/>
          </a:xfrm>
          <a:prstGeom prst="rect">
            <a:avLst/>
          </a:prstGeom>
          <a:noFill/>
          <a:ln>
            <a:noFill/>
          </a:ln>
        </p:spPr>
        <p:txBody>
          <a:bodyPr wrap="none" lIns="91440" tIns="45720" rIns="91440" bIns="45720">
            <a:spAutoFit/>
          </a:bodyPr>
          <a:lstStyle/>
          <a:p>
            <a:pPr algn="ct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2।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প্রিন্টার</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সাধারনত</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কত</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প্রকার</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a:t>
            </a:r>
            <a:endParaRPr lang="en-US" sz="4000" cap="none" spc="0" dirty="0">
              <a:ln w="10541" cmpd="sng">
                <a:solidFill>
                  <a:srgbClr val="7D7D7D">
                    <a:tint val="100000"/>
                    <a:shade val="100000"/>
                    <a:satMod val="110000"/>
                  </a:srgbClr>
                </a:solidFill>
                <a:prstDash val="solid"/>
              </a:ln>
              <a:effectLst/>
              <a:latin typeface="NikoshBAN" pitchFamily="2" charset="0"/>
              <a:cs typeface="NikoshBAN" pitchFamily="2" charset="0"/>
            </a:endParaRPr>
          </a:p>
        </p:txBody>
      </p:sp>
      <p:sp>
        <p:nvSpPr>
          <p:cNvPr id="8" name="Rectangle 7"/>
          <p:cNvSpPr/>
          <p:nvPr/>
        </p:nvSpPr>
        <p:spPr>
          <a:xfrm>
            <a:off x="9535692" y="2382152"/>
            <a:ext cx="1850186" cy="584775"/>
          </a:xfrm>
          <a:prstGeom prst="rect">
            <a:avLst/>
          </a:prstGeom>
          <a:noFill/>
        </p:spPr>
        <p:txBody>
          <a:bodyPr wrap="none" lIns="91440" tIns="45720" rIns="91440" bIns="45720">
            <a:spAutoFit/>
          </a:bodyPr>
          <a:lstStyle/>
          <a:p>
            <a:pPr algn="ctr"/>
            <a:r>
              <a:rPr lang="en-US" sz="3200" dirty="0" smtClean="0">
                <a:ln w="10541" cmpd="sng">
                  <a:solidFill>
                    <a:srgbClr val="7D7D7D">
                      <a:tint val="100000"/>
                      <a:shade val="100000"/>
                      <a:satMod val="110000"/>
                    </a:srgbClr>
                  </a:solidFill>
                  <a:prstDash val="solid"/>
                </a:ln>
                <a:latin typeface="NikoshBAN" pitchFamily="2" charset="0"/>
                <a:cs typeface="NikoshBAN" pitchFamily="2" charset="0"/>
              </a:rPr>
              <a:t>3 </a:t>
            </a:r>
            <a:r>
              <a:rPr lang="en-US" sz="3200" dirty="0" err="1" smtClean="0">
                <a:ln w="10541" cmpd="sng">
                  <a:solidFill>
                    <a:srgbClr val="7D7D7D">
                      <a:tint val="100000"/>
                      <a:shade val="100000"/>
                      <a:satMod val="110000"/>
                    </a:srgbClr>
                  </a:solidFill>
                  <a:prstDash val="solid"/>
                </a:ln>
                <a:latin typeface="NikoshBAN" pitchFamily="2" charset="0"/>
                <a:cs typeface="NikoshBAN" pitchFamily="2" charset="0"/>
              </a:rPr>
              <a:t>প্রকার</a:t>
            </a:r>
            <a:r>
              <a:rPr lang="en-US" sz="3200" dirty="0" smtClean="0">
                <a:ln w="10541" cmpd="sng">
                  <a:solidFill>
                    <a:srgbClr val="7D7D7D">
                      <a:tint val="100000"/>
                      <a:shade val="100000"/>
                      <a:satMod val="110000"/>
                    </a:srgbClr>
                  </a:solidFill>
                  <a:prstDash val="solid"/>
                </a:ln>
                <a:latin typeface="NikoshBAN" pitchFamily="2" charset="0"/>
                <a:cs typeface="NikoshBAN" pitchFamily="2" charset="0"/>
              </a:rPr>
              <a:t>। </a:t>
            </a:r>
            <a:endParaRPr lang="en-US" sz="3200" cap="none" spc="0" dirty="0">
              <a:ln w="10541" cmpd="sng">
                <a:solidFill>
                  <a:srgbClr val="7D7D7D">
                    <a:tint val="100000"/>
                    <a:shade val="100000"/>
                    <a:satMod val="110000"/>
                  </a:srgbClr>
                </a:solidFill>
                <a:prstDash val="solid"/>
              </a:ln>
              <a:effectLst/>
              <a:latin typeface="NikoshBAN" pitchFamily="2" charset="0"/>
              <a:cs typeface="NikoshBAN" pitchFamily="2" charset="0"/>
            </a:endParaRPr>
          </a:p>
        </p:txBody>
      </p:sp>
      <p:sp>
        <p:nvSpPr>
          <p:cNvPr id="9" name="Rectangle 8"/>
          <p:cNvSpPr/>
          <p:nvPr/>
        </p:nvSpPr>
        <p:spPr>
          <a:xfrm>
            <a:off x="810372" y="3117104"/>
            <a:ext cx="7845416" cy="584775"/>
          </a:xfrm>
          <a:prstGeom prst="rect">
            <a:avLst/>
          </a:prstGeom>
          <a:noFill/>
          <a:ln>
            <a:noFill/>
          </a:ln>
        </p:spPr>
        <p:txBody>
          <a:bodyPr wrap="none" lIns="91440" tIns="45720" rIns="91440" bIns="45720">
            <a:spAutoFit/>
          </a:bodyPr>
          <a:lstStyle/>
          <a:p>
            <a:pPr algn="ctr"/>
            <a:r>
              <a:rPr lang="en-US" sz="3200" dirty="0" smtClean="0">
                <a:ln w="10541" cmpd="sng">
                  <a:solidFill>
                    <a:srgbClr val="7D7D7D">
                      <a:tint val="100000"/>
                      <a:shade val="100000"/>
                      <a:satMod val="110000"/>
                    </a:srgbClr>
                  </a:solidFill>
                  <a:prstDash val="solid"/>
                </a:ln>
                <a:latin typeface="NikoshBAN" pitchFamily="2" charset="0"/>
                <a:cs typeface="NikoshBAN" pitchFamily="2" charset="0"/>
              </a:rPr>
              <a:t>3</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ছবি</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প্রিন্ট</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করতে</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কোন</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ডিভাইস</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প্রয়োজন</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a:t>
            </a:r>
            <a:endParaRPr lang="en-US" sz="4000" cap="none" spc="0" dirty="0">
              <a:ln w="10541" cmpd="sng">
                <a:solidFill>
                  <a:srgbClr val="7D7D7D">
                    <a:tint val="100000"/>
                    <a:shade val="100000"/>
                    <a:satMod val="110000"/>
                  </a:srgbClr>
                </a:solidFill>
                <a:prstDash val="solid"/>
              </a:ln>
              <a:effectLst/>
              <a:latin typeface="NikoshBAN" pitchFamily="2" charset="0"/>
              <a:cs typeface="NikoshBAN" pitchFamily="2" charset="0"/>
            </a:endParaRPr>
          </a:p>
        </p:txBody>
      </p:sp>
      <p:sp>
        <p:nvSpPr>
          <p:cNvPr id="10" name="Rectangle 9"/>
          <p:cNvSpPr/>
          <p:nvPr/>
        </p:nvSpPr>
        <p:spPr>
          <a:xfrm>
            <a:off x="10010788" y="3005622"/>
            <a:ext cx="1540806" cy="584775"/>
          </a:xfrm>
          <a:prstGeom prst="rect">
            <a:avLst/>
          </a:prstGeom>
          <a:noFill/>
        </p:spPr>
        <p:txBody>
          <a:bodyPr wrap="none" lIns="91440" tIns="45720" rIns="91440" bIns="45720">
            <a:spAutoFit/>
          </a:bodyPr>
          <a:lstStyle/>
          <a:p>
            <a:pPr algn="ct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প্রিন্টার</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a:t>
            </a:r>
            <a:endParaRPr lang="en-US" sz="3200" cap="none" spc="0" dirty="0">
              <a:ln w="10541" cmpd="sng">
                <a:solidFill>
                  <a:srgbClr val="7D7D7D">
                    <a:tint val="100000"/>
                    <a:shade val="100000"/>
                    <a:satMod val="110000"/>
                  </a:srgbClr>
                </a:solidFill>
                <a:prstDash val="solid"/>
              </a:ln>
              <a:effectLst/>
              <a:latin typeface="NikoshBAN" pitchFamily="2" charset="0"/>
              <a:cs typeface="NikoshBAN" pitchFamily="2" charset="0"/>
            </a:endParaRPr>
          </a:p>
        </p:txBody>
      </p:sp>
      <p:sp>
        <p:nvSpPr>
          <p:cNvPr id="11" name="Rectangle 10"/>
          <p:cNvSpPr/>
          <p:nvPr/>
        </p:nvSpPr>
        <p:spPr>
          <a:xfrm>
            <a:off x="782657" y="3740574"/>
            <a:ext cx="4485522" cy="584775"/>
          </a:xfrm>
          <a:prstGeom prst="rect">
            <a:avLst/>
          </a:prstGeom>
          <a:noFill/>
          <a:ln>
            <a:noFill/>
          </a:ln>
        </p:spPr>
        <p:txBody>
          <a:bodyPr wrap="none" lIns="91440" tIns="45720" rIns="91440" bIns="45720">
            <a:spAutoFit/>
          </a:bodyPr>
          <a:lstStyle/>
          <a:p>
            <a:pPr algn="ct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4। CRT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এর</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পূর্ণরূপ</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লেখ</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a:t>
            </a:r>
            <a:endParaRPr lang="en-US" sz="4000" cap="none" spc="0" dirty="0">
              <a:ln w="10541" cmpd="sng">
                <a:solidFill>
                  <a:srgbClr val="7D7D7D">
                    <a:tint val="100000"/>
                    <a:shade val="100000"/>
                    <a:satMod val="110000"/>
                  </a:srgbClr>
                </a:solidFill>
                <a:prstDash val="solid"/>
              </a:ln>
              <a:effectLst/>
              <a:latin typeface="NikoshBAN" pitchFamily="2" charset="0"/>
              <a:cs typeface="NikoshBAN" pitchFamily="2" charset="0"/>
            </a:endParaRPr>
          </a:p>
        </p:txBody>
      </p:sp>
      <p:sp>
        <p:nvSpPr>
          <p:cNvPr id="12" name="Rectangle 11"/>
          <p:cNvSpPr/>
          <p:nvPr/>
        </p:nvSpPr>
        <p:spPr>
          <a:xfrm>
            <a:off x="6255656" y="3737938"/>
            <a:ext cx="5657681" cy="523220"/>
          </a:xfrm>
          <a:prstGeom prst="rect">
            <a:avLst/>
          </a:prstGeom>
          <a:noFill/>
        </p:spPr>
        <p:txBody>
          <a:bodyPr wrap="square" lIns="91440" tIns="45720" rIns="91440" bIns="45720">
            <a:spAutoFit/>
          </a:bodyPr>
          <a:lstStyle/>
          <a:p>
            <a:pPr algn="ctr"/>
            <a:r>
              <a:rPr lang="en-US" sz="2800" dirty="0" smtClean="0">
                <a:ln w="10541" cmpd="sng">
                  <a:solidFill>
                    <a:srgbClr val="7D7D7D">
                      <a:tint val="100000"/>
                      <a:shade val="100000"/>
                      <a:satMod val="110000"/>
                    </a:srgbClr>
                  </a:solidFill>
                  <a:prstDash val="solid"/>
                </a:ln>
                <a:latin typeface="NikoshBAN" pitchFamily="2" charset="0"/>
                <a:cs typeface="NikoshBAN" pitchFamily="2" charset="0"/>
              </a:rPr>
              <a:t>                    Cathode </a:t>
            </a:r>
            <a:r>
              <a:rPr lang="en-US" sz="2800" dirty="0" smtClean="0">
                <a:ln w="10541" cmpd="sng">
                  <a:solidFill>
                    <a:srgbClr val="7D7D7D">
                      <a:tint val="100000"/>
                      <a:shade val="100000"/>
                      <a:satMod val="110000"/>
                    </a:srgbClr>
                  </a:solidFill>
                  <a:prstDash val="solid"/>
                </a:ln>
                <a:latin typeface="NikoshBAN" pitchFamily="2" charset="0"/>
                <a:cs typeface="NikoshBAN" pitchFamily="2" charset="0"/>
              </a:rPr>
              <a:t>Ray Tube</a:t>
            </a:r>
            <a:endParaRPr lang="en-US" sz="3600" cap="none" spc="0" dirty="0">
              <a:ln w="10541" cmpd="sng">
                <a:solidFill>
                  <a:srgbClr val="7D7D7D">
                    <a:tint val="100000"/>
                    <a:shade val="100000"/>
                    <a:satMod val="110000"/>
                  </a:srgbClr>
                </a:solidFill>
                <a:prstDash val="solid"/>
              </a:ln>
              <a:effectLst/>
              <a:latin typeface="NikoshBAN" pitchFamily="2" charset="0"/>
              <a:cs typeface="NikoshBAN" pitchFamily="2" charset="0"/>
            </a:endParaRPr>
          </a:p>
        </p:txBody>
      </p:sp>
      <p:sp>
        <p:nvSpPr>
          <p:cNvPr id="13" name="Rectangle 12"/>
          <p:cNvSpPr/>
          <p:nvPr/>
        </p:nvSpPr>
        <p:spPr>
          <a:xfrm>
            <a:off x="746375" y="4459020"/>
            <a:ext cx="5953874" cy="584775"/>
          </a:xfrm>
          <a:prstGeom prst="rect">
            <a:avLst/>
          </a:prstGeom>
          <a:noFill/>
          <a:ln>
            <a:noFill/>
          </a:ln>
        </p:spPr>
        <p:txBody>
          <a:bodyPr wrap="none" lIns="91440" tIns="45720" rIns="91440" bIns="45720">
            <a:spAutoFit/>
          </a:bodyPr>
          <a:lstStyle/>
          <a:p>
            <a:pPr algn="ct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5।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হেডফোন</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কি</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ধরনের</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en-US" sz="3200" cap="none" spc="0" dirty="0" err="1" smtClean="0">
                <a:ln w="10541" cmpd="sng">
                  <a:solidFill>
                    <a:srgbClr val="7D7D7D">
                      <a:tint val="100000"/>
                      <a:shade val="100000"/>
                      <a:satMod val="110000"/>
                    </a:srgbClr>
                  </a:solidFill>
                  <a:prstDash val="solid"/>
                </a:ln>
                <a:effectLst/>
                <a:latin typeface="NikoshBAN" pitchFamily="2" charset="0"/>
                <a:cs typeface="NikoshBAN" pitchFamily="2" charset="0"/>
              </a:rPr>
              <a:t>ডিভাইস</a:t>
            </a:r>
            <a:r>
              <a:rPr lang="en-US" sz="3200"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a:t>
            </a:r>
            <a:endParaRPr lang="en-US" sz="4000" cap="none" spc="0" dirty="0">
              <a:ln w="10541" cmpd="sng">
                <a:solidFill>
                  <a:srgbClr val="7D7D7D">
                    <a:tint val="100000"/>
                    <a:shade val="100000"/>
                    <a:satMod val="110000"/>
                  </a:srgbClr>
                </a:solidFill>
                <a:prstDash val="solid"/>
              </a:ln>
              <a:effectLst/>
              <a:latin typeface="NikoshBAN" pitchFamily="2" charset="0"/>
              <a:cs typeface="NikoshBAN" pitchFamily="2" charset="0"/>
            </a:endParaRPr>
          </a:p>
        </p:txBody>
      </p:sp>
      <p:sp>
        <p:nvSpPr>
          <p:cNvPr id="14" name="Rectangle 13"/>
          <p:cNvSpPr/>
          <p:nvPr/>
        </p:nvSpPr>
        <p:spPr>
          <a:xfrm>
            <a:off x="8358030" y="4448422"/>
            <a:ext cx="3533340" cy="584775"/>
          </a:xfrm>
          <a:prstGeom prst="rect">
            <a:avLst/>
          </a:prstGeom>
          <a:noFill/>
        </p:spPr>
        <p:txBody>
          <a:bodyPr wrap="none" lIns="91440" tIns="45720" rIns="91440" bIns="45720">
            <a:spAutoFit/>
          </a:bodyPr>
          <a:lstStyle/>
          <a:p>
            <a:pPr algn="ctr"/>
            <a:r>
              <a:rPr lang="en-US" sz="3200" dirty="0" err="1" smtClean="0">
                <a:ln w="10541" cmpd="sng">
                  <a:solidFill>
                    <a:srgbClr val="7D7D7D">
                      <a:tint val="100000"/>
                      <a:shade val="100000"/>
                      <a:satMod val="110000"/>
                    </a:srgbClr>
                  </a:solidFill>
                  <a:prstDash val="solid"/>
                </a:ln>
                <a:latin typeface="NikoshBAN" pitchFamily="2" charset="0"/>
                <a:cs typeface="NikoshBAN" pitchFamily="2" charset="0"/>
              </a:rPr>
              <a:t>আউটপুট</a:t>
            </a:r>
            <a:r>
              <a:rPr lang="en-US" sz="3200" dirty="0" smtClean="0">
                <a:ln w="10541" cmpd="sng">
                  <a:solidFill>
                    <a:srgbClr val="7D7D7D">
                      <a:tint val="100000"/>
                      <a:shade val="100000"/>
                      <a:satMod val="110000"/>
                    </a:srgbClr>
                  </a:solidFill>
                  <a:prstDash val="solid"/>
                </a:ln>
                <a:latin typeface="NikoshBAN" pitchFamily="2" charset="0"/>
                <a:cs typeface="NikoshBAN" pitchFamily="2" charset="0"/>
              </a:rPr>
              <a:t> </a:t>
            </a:r>
            <a:r>
              <a:rPr lang="en-US" sz="3200" dirty="0" err="1" smtClean="0">
                <a:ln w="10541" cmpd="sng">
                  <a:solidFill>
                    <a:srgbClr val="7D7D7D">
                      <a:tint val="100000"/>
                      <a:shade val="100000"/>
                      <a:satMod val="110000"/>
                    </a:srgbClr>
                  </a:solidFill>
                  <a:prstDash val="solid"/>
                </a:ln>
                <a:latin typeface="NikoshBAN" pitchFamily="2" charset="0"/>
                <a:cs typeface="NikoshBAN" pitchFamily="2" charset="0"/>
              </a:rPr>
              <a:t>ডিভাইস</a:t>
            </a:r>
            <a:r>
              <a:rPr lang="en-US" sz="3200" dirty="0" smtClean="0">
                <a:ln w="10541" cmpd="sng">
                  <a:solidFill>
                    <a:srgbClr val="7D7D7D">
                      <a:tint val="100000"/>
                      <a:shade val="100000"/>
                      <a:satMod val="110000"/>
                    </a:srgbClr>
                  </a:solidFill>
                  <a:prstDash val="solid"/>
                </a:ln>
                <a:latin typeface="NikoshBAN" pitchFamily="2" charset="0"/>
                <a:cs typeface="NikoshBAN" pitchFamily="2" charset="0"/>
              </a:rPr>
              <a:t>।</a:t>
            </a:r>
            <a:endParaRPr lang="en-US" sz="3200" cap="none" spc="0" dirty="0">
              <a:ln w="10541" cmpd="sng">
                <a:solidFill>
                  <a:srgbClr val="7D7D7D">
                    <a:tint val="100000"/>
                    <a:shade val="100000"/>
                    <a:satMod val="110000"/>
                  </a:srgbClr>
                </a:solidFill>
                <a:prstDash val="solid"/>
              </a:ln>
              <a:effectLst/>
              <a:latin typeface="NikoshBAN" pitchFamily="2" charset="0"/>
              <a:cs typeface="NikoshBAN" pitchFamily="2" charset="0"/>
            </a:endParaRPr>
          </a:p>
        </p:txBody>
      </p:sp>
      <p:sp>
        <p:nvSpPr>
          <p:cNvPr id="15" name="Rectangle 14"/>
          <p:cNvSpPr/>
          <p:nvPr/>
        </p:nvSpPr>
        <p:spPr>
          <a:xfrm>
            <a:off x="716690" y="5492822"/>
            <a:ext cx="7202613" cy="338554"/>
          </a:xfrm>
          <a:prstGeom prst="rect">
            <a:avLst/>
          </a:prstGeom>
          <a:noFill/>
          <a:ln>
            <a:noFill/>
          </a:ln>
        </p:spPr>
        <p:txBody>
          <a:bodyPr wrap="none" lIns="91440" tIns="45720" rIns="91440" bIns="45720">
            <a:spAutoFit/>
          </a:bodyPr>
          <a:lstStyle/>
          <a:p>
            <a:pPr algn="ct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এবার</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তোমার</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লেখা</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উত্তরগুলোর</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সাথে</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মিলিয়ে</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দেখ</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ঠিক</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উত্তর</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লিখছ</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না</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0" presetClass="entr" presetSubtype="0" repeatCount="300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Effect transition="in" filter="fade">
                                      <p:cBhvr>
                                        <p:cTn id="15" dur="5000"/>
                                        <p:tgtEl>
                                          <p:spTgt spid="3"/>
                                        </p:tgtEl>
                                      </p:cBhvr>
                                    </p:animEffect>
                                    <p:anim calcmode="lin" valueType="num">
                                      <p:cBhvr>
                                        <p:cTn id="16" dur="5000" fill="hold"/>
                                        <p:tgtEl>
                                          <p:spTgt spid="3"/>
                                        </p:tgtEl>
                                        <p:attrNameLst>
                                          <p:attrName>ppt_x</p:attrName>
                                        </p:attrNameLst>
                                      </p:cBhvr>
                                      <p:tavLst>
                                        <p:tav tm="0">
                                          <p:val>
                                            <p:strVal val="#ppt_x-.1"/>
                                          </p:val>
                                        </p:tav>
                                        <p:tav tm="100000">
                                          <p:val>
                                            <p:strVal val="#ppt_x"/>
                                          </p:val>
                                        </p:tav>
                                      </p:tavLst>
                                    </p:anim>
                                    <p:anim calcmode="lin" valueType="num">
                                      <p:cBhvr>
                                        <p:cTn id="17" dur="5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500" autoRev="1" fill="hold">
                                          <p:stCondLst>
                                            <p:cond delay="0"/>
                                          </p:stCondLst>
                                        </p:cTn>
                                        <p:tgtEl>
                                          <p:spTgt spid="4"/>
                                        </p:tgtEl>
                                        <p:attrNameLst>
                                          <p:attrName>ppt_w</p:attrName>
                                        </p:attrNameLst>
                                      </p:cBhvr>
                                    </p:anim>
                                    <p:anim by="(#ppt_w*0.50)" calcmode="lin" valueType="num">
                                      <p:cBhvr>
                                        <p:cTn id="23" dur="500" decel="50000" autoRev="1" fill="hold">
                                          <p:stCondLst>
                                            <p:cond delay="0"/>
                                          </p:stCondLst>
                                        </p:cTn>
                                        <p:tgtEl>
                                          <p:spTgt spid="4"/>
                                        </p:tgtEl>
                                        <p:attrNameLst>
                                          <p:attrName>ppt_x</p:attrName>
                                        </p:attrNameLst>
                                      </p:cBhvr>
                                    </p:anim>
                                    <p:anim from="(-#ppt_h/2)" to="(#ppt_y)" calcmode="lin" valueType="num">
                                      <p:cBhvr>
                                        <p:cTn id="24" dur="1000" fill="hold">
                                          <p:stCondLst>
                                            <p:cond delay="0"/>
                                          </p:stCondLst>
                                        </p:cTn>
                                        <p:tgtEl>
                                          <p:spTgt spid="4"/>
                                        </p:tgtEl>
                                        <p:attrNameLst>
                                          <p:attrName>ppt_y</p:attrName>
                                        </p:attrNameLst>
                                      </p:cBhvr>
                                    </p:anim>
                                    <p:animRot by="21600000">
                                      <p:cBhvr>
                                        <p:cTn id="25" dur="1000" fill="hold">
                                          <p:stCondLst>
                                            <p:cond delay="0"/>
                                          </p:stCondLst>
                                        </p:cTn>
                                        <p:tgtEl>
                                          <p:spTgt spid="4"/>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0" presetClass="entr" presetSubtype="0" repeatCount="indefinite" grpId="0" nodeType="clickEffect">
                                  <p:stCondLst>
                                    <p:cond delay="5000"/>
                                  </p:stCondLst>
                                  <p:endCondLst>
                                    <p:cond evt="onNext" delay="0">
                                      <p:tgtEl>
                                        <p:sldTgt/>
                                      </p:tgtEl>
                                    </p:cond>
                                  </p:endCondLst>
                                  <p:childTnLst>
                                    <p:set>
                                      <p:cBhvr>
                                        <p:cTn id="29" dur="1" fill="hold">
                                          <p:stCondLst>
                                            <p:cond delay="0"/>
                                          </p:stCondLst>
                                        </p:cTn>
                                        <p:tgtEl>
                                          <p:spTgt spid="5"/>
                                        </p:tgtEl>
                                        <p:attrNameLst>
                                          <p:attrName>style.visibility</p:attrName>
                                        </p:attrNameLst>
                                      </p:cBhvr>
                                      <p:to>
                                        <p:strVal val="visible"/>
                                      </p:to>
                                    </p:set>
                                    <p:animEffect transition="in" filter="fade">
                                      <p:cBhvr>
                                        <p:cTn id="30" dur="4000" decel="100000"/>
                                        <p:tgtEl>
                                          <p:spTgt spid="5"/>
                                        </p:tgtEl>
                                      </p:cBhvr>
                                    </p:animEffect>
                                    <p:anim calcmode="lin" valueType="num">
                                      <p:cBhvr>
                                        <p:cTn id="31" dur="4000" decel="100000" fill="hold"/>
                                        <p:tgtEl>
                                          <p:spTgt spid="5"/>
                                        </p:tgtEl>
                                        <p:attrNameLst>
                                          <p:attrName>style.rotation</p:attrName>
                                        </p:attrNameLst>
                                      </p:cBhvr>
                                      <p:tavLst>
                                        <p:tav tm="0">
                                          <p:val>
                                            <p:fltVal val="-90"/>
                                          </p:val>
                                        </p:tav>
                                        <p:tav tm="100000">
                                          <p:val>
                                            <p:fltVal val="0"/>
                                          </p:val>
                                        </p:tav>
                                      </p:tavLst>
                                    </p:anim>
                                    <p:anim calcmode="lin" valueType="num">
                                      <p:cBhvr>
                                        <p:cTn id="32" dur="4000" decel="100000" fill="hold"/>
                                        <p:tgtEl>
                                          <p:spTgt spid="5"/>
                                        </p:tgtEl>
                                        <p:attrNameLst>
                                          <p:attrName>ppt_x</p:attrName>
                                        </p:attrNameLst>
                                      </p:cBhvr>
                                      <p:tavLst>
                                        <p:tav tm="0">
                                          <p:val>
                                            <p:strVal val="#ppt_x+0.4"/>
                                          </p:val>
                                        </p:tav>
                                        <p:tav tm="100000">
                                          <p:val>
                                            <p:strVal val="#ppt_x-0.05"/>
                                          </p:val>
                                        </p:tav>
                                      </p:tavLst>
                                    </p:anim>
                                    <p:anim calcmode="lin" valueType="num">
                                      <p:cBhvr>
                                        <p:cTn id="33" dur="4000" decel="100000" fill="hold"/>
                                        <p:tgtEl>
                                          <p:spTgt spid="5"/>
                                        </p:tgtEl>
                                        <p:attrNameLst>
                                          <p:attrName>ppt_y</p:attrName>
                                        </p:attrNameLst>
                                      </p:cBhvr>
                                      <p:tavLst>
                                        <p:tav tm="0">
                                          <p:val>
                                            <p:strVal val="#ppt_y-0.4"/>
                                          </p:val>
                                        </p:tav>
                                        <p:tav tm="100000">
                                          <p:val>
                                            <p:strVal val="#ppt_y+0.1"/>
                                          </p:val>
                                        </p:tav>
                                      </p:tavLst>
                                    </p:anim>
                                    <p:anim calcmode="lin" valueType="num">
                                      <p:cBhvr>
                                        <p:cTn id="34" dur="1000" accel="100000" fill="hold">
                                          <p:stCondLst>
                                            <p:cond delay="4000"/>
                                          </p:stCondLst>
                                        </p:cTn>
                                        <p:tgtEl>
                                          <p:spTgt spid="5"/>
                                        </p:tgtEl>
                                        <p:attrNameLst>
                                          <p:attrName>ppt_x</p:attrName>
                                        </p:attrNameLst>
                                      </p:cBhvr>
                                      <p:tavLst>
                                        <p:tav tm="0">
                                          <p:val>
                                            <p:strVal val="#ppt_x-0.05"/>
                                          </p:val>
                                        </p:tav>
                                        <p:tav tm="100000">
                                          <p:val>
                                            <p:strVal val="#ppt_x"/>
                                          </p:val>
                                        </p:tav>
                                      </p:tavLst>
                                    </p:anim>
                                    <p:anim calcmode="lin" valueType="num">
                                      <p:cBhvr>
                                        <p:cTn id="35" dur="1000" accel="100000" fill="hold">
                                          <p:stCondLst>
                                            <p:cond delay="4000"/>
                                          </p:stCondLst>
                                        </p:cTn>
                                        <p:tgtEl>
                                          <p:spTgt spid="5"/>
                                        </p:tgtEl>
                                        <p:attrNameLst>
                                          <p:attrName>ppt_y</p:attrName>
                                        </p:attrNameLst>
                                      </p:cBhvr>
                                      <p:tavLst>
                                        <p:tav tm="0">
                                          <p:val>
                                            <p:strVal val="#ppt_y+0.1"/>
                                          </p:val>
                                        </p:tav>
                                        <p:tav tm="100000">
                                          <p:val>
                                            <p:strVal val="#ppt_y"/>
                                          </p:val>
                                        </p:tav>
                                      </p:tavLst>
                                    </p:anim>
                                  </p:childTnLst>
                                </p:cTn>
                              </p:par>
                              <p:par>
                                <p:cTn id="36" presetID="30" presetClass="entr" presetSubtype="0" repeatCount="indefinite" grpId="0" nodeType="withEffect">
                                  <p:stCondLst>
                                    <p:cond delay="5000"/>
                                  </p:stCondLst>
                                  <p:endCondLst>
                                    <p:cond evt="onNext" delay="0">
                                      <p:tgtEl>
                                        <p:sldTgt/>
                                      </p:tgtEl>
                                    </p:cond>
                                  </p:endCondLst>
                                  <p:childTnLst>
                                    <p:set>
                                      <p:cBhvr>
                                        <p:cTn id="37" dur="1" fill="hold">
                                          <p:stCondLst>
                                            <p:cond delay="0"/>
                                          </p:stCondLst>
                                        </p:cTn>
                                        <p:tgtEl>
                                          <p:spTgt spid="7"/>
                                        </p:tgtEl>
                                        <p:attrNameLst>
                                          <p:attrName>style.visibility</p:attrName>
                                        </p:attrNameLst>
                                      </p:cBhvr>
                                      <p:to>
                                        <p:strVal val="visible"/>
                                      </p:to>
                                    </p:set>
                                    <p:animEffect transition="in" filter="fade">
                                      <p:cBhvr>
                                        <p:cTn id="38" dur="4000" decel="100000"/>
                                        <p:tgtEl>
                                          <p:spTgt spid="7"/>
                                        </p:tgtEl>
                                      </p:cBhvr>
                                    </p:animEffect>
                                    <p:anim calcmode="lin" valueType="num">
                                      <p:cBhvr>
                                        <p:cTn id="39" dur="4000" decel="100000" fill="hold"/>
                                        <p:tgtEl>
                                          <p:spTgt spid="7"/>
                                        </p:tgtEl>
                                        <p:attrNameLst>
                                          <p:attrName>style.rotation</p:attrName>
                                        </p:attrNameLst>
                                      </p:cBhvr>
                                      <p:tavLst>
                                        <p:tav tm="0">
                                          <p:val>
                                            <p:fltVal val="-90"/>
                                          </p:val>
                                        </p:tav>
                                        <p:tav tm="100000">
                                          <p:val>
                                            <p:fltVal val="0"/>
                                          </p:val>
                                        </p:tav>
                                      </p:tavLst>
                                    </p:anim>
                                    <p:anim calcmode="lin" valueType="num">
                                      <p:cBhvr>
                                        <p:cTn id="40" dur="4000" decel="100000" fill="hold"/>
                                        <p:tgtEl>
                                          <p:spTgt spid="7"/>
                                        </p:tgtEl>
                                        <p:attrNameLst>
                                          <p:attrName>ppt_x</p:attrName>
                                        </p:attrNameLst>
                                      </p:cBhvr>
                                      <p:tavLst>
                                        <p:tav tm="0">
                                          <p:val>
                                            <p:strVal val="#ppt_x+0.4"/>
                                          </p:val>
                                        </p:tav>
                                        <p:tav tm="100000">
                                          <p:val>
                                            <p:strVal val="#ppt_x-0.05"/>
                                          </p:val>
                                        </p:tav>
                                      </p:tavLst>
                                    </p:anim>
                                    <p:anim calcmode="lin" valueType="num">
                                      <p:cBhvr>
                                        <p:cTn id="41" dur="4000" decel="100000" fill="hold"/>
                                        <p:tgtEl>
                                          <p:spTgt spid="7"/>
                                        </p:tgtEl>
                                        <p:attrNameLst>
                                          <p:attrName>ppt_y</p:attrName>
                                        </p:attrNameLst>
                                      </p:cBhvr>
                                      <p:tavLst>
                                        <p:tav tm="0">
                                          <p:val>
                                            <p:strVal val="#ppt_y-0.4"/>
                                          </p:val>
                                        </p:tav>
                                        <p:tav tm="100000">
                                          <p:val>
                                            <p:strVal val="#ppt_y+0.1"/>
                                          </p:val>
                                        </p:tav>
                                      </p:tavLst>
                                    </p:anim>
                                    <p:anim calcmode="lin" valueType="num">
                                      <p:cBhvr>
                                        <p:cTn id="42" dur="1000" accel="100000" fill="hold">
                                          <p:stCondLst>
                                            <p:cond delay="4000"/>
                                          </p:stCondLst>
                                        </p:cTn>
                                        <p:tgtEl>
                                          <p:spTgt spid="7"/>
                                        </p:tgtEl>
                                        <p:attrNameLst>
                                          <p:attrName>ppt_x</p:attrName>
                                        </p:attrNameLst>
                                      </p:cBhvr>
                                      <p:tavLst>
                                        <p:tav tm="0">
                                          <p:val>
                                            <p:strVal val="#ppt_x-0.05"/>
                                          </p:val>
                                        </p:tav>
                                        <p:tav tm="100000">
                                          <p:val>
                                            <p:strVal val="#ppt_x"/>
                                          </p:val>
                                        </p:tav>
                                      </p:tavLst>
                                    </p:anim>
                                    <p:anim calcmode="lin" valueType="num">
                                      <p:cBhvr>
                                        <p:cTn id="43" dur="1000" accel="100000" fill="hold">
                                          <p:stCondLst>
                                            <p:cond delay="4000"/>
                                          </p:stCondLst>
                                        </p:cTn>
                                        <p:tgtEl>
                                          <p:spTgt spid="7"/>
                                        </p:tgtEl>
                                        <p:attrNameLst>
                                          <p:attrName>ppt_y</p:attrName>
                                        </p:attrNameLst>
                                      </p:cBhvr>
                                      <p:tavLst>
                                        <p:tav tm="0">
                                          <p:val>
                                            <p:strVal val="#ppt_y+0.1"/>
                                          </p:val>
                                        </p:tav>
                                        <p:tav tm="100000">
                                          <p:val>
                                            <p:strVal val="#ppt_y"/>
                                          </p:val>
                                        </p:tav>
                                      </p:tavLst>
                                    </p:anim>
                                  </p:childTnLst>
                                </p:cTn>
                              </p:par>
                              <p:par>
                                <p:cTn id="44" presetID="30" presetClass="entr" presetSubtype="0" repeatCount="indefinite" grpId="0" nodeType="withEffect">
                                  <p:stCondLst>
                                    <p:cond delay="5000"/>
                                  </p:stCondLst>
                                  <p:endCondLst>
                                    <p:cond evt="onNext" delay="0">
                                      <p:tgtEl>
                                        <p:sldTgt/>
                                      </p:tgtEl>
                                    </p:cond>
                                  </p:endCondLst>
                                  <p:childTnLst>
                                    <p:set>
                                      <p:cBhvr>
                                        <p:cTn id="45" dur="1" fill="hold">
                                          <p:stCondLst>
                                            <p:cond delay="0"/>
                                          </p:stCondLst>
                                        </p:cTn>
                                        <p:tgtEl>
                                          <p:spTgt spid="9"/>
                                        </p:tgtEl>
                                        <p:attrNameLst>
                                          <p:attrName>style.visibility</p:attrName>
                                        </p:attrNameLst>
                                      </p:cBhvr>
                                      <p:to>
                                        <p:strVal val="visible"/>
                                      </p:to>
                                    </p:set>
                                    <p:animEffect transition="in" filter="fade">
                                      <p:cBhvr>
                                        <p:cTn id="46" dur="4000" decel="100000"/>
                                        <p:tgtEl>
                                          <p:spTgt spid="9"/>
                                        </p:tgtEl>
                                      </p:cBhvr>
                                    </p:animEffect>
                                    <p:anim calcmode="lin" valueType="num">
                                      <p:cBhvr>
                                        <p:cTn id="47" dur="4000" decel="100000" fill="hold"/>
                                        <p:tgtEl>
                                          <p:spTgt spid="9"/>
                                        </p:tgtEl>
                                        <p:attrNameLst>
                                          <p:attrName>style.rotation</p:attrName>
                                        </p:attrNameLst>
                                      </p:cBhvr>
                                      <p:tavLst>
                                        <p:tav tm="0">
                                          <p:val>
                                            <p:fltVal val="-90"/>
                                          </p:val>
                                        </p:tav>
                                        <p:tav tm="100000">
                                          <p:val>
                                            <p:fltVal val="0"/>
                                          </p:val>
                                        </p:tav>
                                      </p:tavLst>
                                    </p:anim>
                                    <p:anim calcmode="lin" valueType="num">
                                      <p:cBhvr>
                                        <p:cTn id="48" dur="4000" decel="100000" fill="hold"/>
                                        <p:tgtEl>
                                          <p:spTgt spid="9"/>
                                        </p:tgtEl>
                                        <p:attrNameLst>
                                          <p:attrName>ppt_x</p:attrName>
                                        </p:attrNameLst>
                                      </p:cBhvr>
                                      <p:tavLst>
                                        <p:tav tm="0">
                                          <p:val>
                                            <p:strVal val="#ppt_x+0.4"/>
                                          </p:val>
                                        </p:tav>
                                        <p:tav tm="100000">
                                          <p:val>
                                            <p:strVal val="#ppt_x-0.05"/>
                                          </p:val>
                                        </p:tav>
                                      </p:tavLst>
                                    </p:anim>
                                    <p:anim calcmode="lin" valueType="num">
                                      <p:cBhvr>
                                        <p:cTn id="49" dur="4000" decel="100000" fill="hold"/>
                                        <p:tgtEl>
                                          <p:spTgt spid="9"/>
                                        </p:tgtEl>
                                        <p:attrNameLst>
                                          <p:attrName>ppt_y</p:attrName>
                                        </p:attrNameLst>
                                      </p:cBhvr>
                                      <p:tavLst>
                                        <p:tav tm="0">
                                          <p:val>
                                            <p:strVal val="#ppt_y-0.4"/>
                                          </p:val>
                                        </p:tav>
                                        <p:tav tm="100000">
                                          <p:val>
                                            <p:strVal val="#ppt_y+0.1"/>
                                          </p:val>
                                        </p:tav>
                                      </p:tavLst>
                                    </p:anim>
                                    <p:anim calcmode="lin" valueType="num">
                                      <p:cBhvr>
                                        <p:cTn id="50" dur="1000" accel="100000" fill="hold">
                                          <p:stCondLst>
                                            <p:cond delay="4000"/>
                                          </p:stCondLst>
                                        </p:cTn>
                                        <p:tgtEl>
                                          <p:spTgt spid="9"/>
                                        </p:tgtEl>
                                        <p:attrNameLst>
                                          <p:attrName>ppt_x</p:attrName>
                                        </p:attrNameLst>
                                      </p:cBhvr>
                                      <p:tavLst>
                                        <p:tav tm="0">
                                          <p:val>
                                            <p:strVal val="#ppt_x-0.05"/>
                                          </p:val>
                                        </p:tav>
                                        <p:tav tm="100000">
                                          <p:val>
                                            <p:strVal val="#ppt_x"/>
                                          </p:val>
                                        </p:tav>
                                      </p:tavLst>
                                    </p:anim>
                                    <p:anim calcmode="lin" valueType="num">
                                      <p:cBhvr>
                                        <p:cTn id="51" dur="1000" accel="100000" fill="hold">
                                          <p:stCondLst>
                                            <p:cond delay="4000"/>
                                          </p:stCondLst>
                                        </p:cTn>
                                        <p:tgtEl>
                                          <p:spTgt spid="9"/>
                                        </p:tgtEl>
                                        <p:attrNameLst>
                                          <p:attrName>ppt_y</p:attrName>
                                        </p:attrNameLst>
                                      </p:cBhvr>
                                      <p:tavLst>
                                        <p:tav tm="0">
                                          <p:val>
                                            <p:strVal val="#ppt_y+0.1"/>
                                          </p:val>
                                        </p:tav>
                                        <p:tav tm="100000">
                                          <p:val>
                                            <p:strVal val="#ppt_y"/>
                                          </p:val>
                                        </p:tav>
                                      </p:tavLst>
                                    </p:anim>
                                  </p:childTnLst>
                                </p:cTn>
                              </p:par>
                              <p:par>
                                <p:cTn id="52" presetID="30" presetClass="entr" presetSubtype="0" repeatCount="indefinite" grpId="0" nodeType="withEffect">
                                  <p:stCondLst>
                                    <p:cond delay="5000"/>
                                  </p:stCondLst>
                                  <p:endCondLst>
                                    <p:cond evt="onNext" delay="0">
                                      <p:tgtEl>
                                        <p:sldTgt/>
                                      </p:tgtEl>
                                    </p:cond>
                                  </p:endCondLst>
                                  <p:childTnLst>
                                    <p:set>
                                      <p:cBhvr>
                                        <p:cTn id="53" dur="1" fill="hold">
                                          <p:stCondLst>
                                            <p:cond delay="0"/>
                                          </p:stCondLst>
                                        </p:cTn>
                                        <p:tgtEl>
                                          <p:spTgt spid="11"/>
                                        </p:tgtEl>
                                        <p:attrNameLst>
                                          <p:attrName>style.visibility</p:attrName>
                                        </p:attrNameLst>
                                      </p:cBhvr>
                                      <p:to>
                                        <p:strVal val="visible"/>
                                      </p:to>
                                    </p:set>
                                    <p:animEffect transition="in" filter="fade">
                                      <p:cBhvr>
                                        <p:cTn id="54" dur="4000" decel="100000"/>
                                        <p:tgtEl>
                                          <p:spTgt spid="11"/>
                                        </p:tgtEl>
                                      </p:cBhvr>
                                    </p:animEffect>
                                    <p:anim calcmode="lin" valueType="num">
                                      <p:cBhvr>
                                        <p:cTn id="55" dur="4000" decel="100000" fill="hold"/>
                                        <p:tgtEl>
                                          <p:spTgt spid="11"/>
                                        </p:tgtEl>
                                        <p:attrNameLst>
                                          <p:attrName>style.rotation</p:attrName>
                                        </p:attrNameLst>
                                      </p:cBhvr>
                                      <p:tavLst>
                                        <p:tav tm="0">
                                          <p:val>
                                            <p:fltVal val="-90"/>
                                          </p:val>
                                        </p:tav>
                                        <p:tav tm="100000">
                                          <p:val>
                                            <p:fltVal val="0"/>
                                          </p:val>
                                        </p:tav>
                                      </p:tavLst>
                                    </p:anim>
                                    <p:anim calcmode="lin" valueType="num">
                                      <p:cBhvr>
                                        <p:cTn id="56" dur="4000" decel="100000" fill="hold"/>
                                        <p:tgtEl>
                                          <p:spTgt spid="11"/>
                                        </p:tgtEl>
                                        <p:attrNameLst>
                                          <p:attrName>ppt_x</p:attrName>
                                        </p:attrNameLst>
                                      </p:cBhvr>
                                      <p:tavLst>
                                        <p:tav tm="0">
                                          <p:val>
                                            <p:strVal val="#ppt_x+0.4"/>
                                          </p:val>
                                        </p:tav>
                                        <p:tav tm="100000">
                                          <p:val>
                                            <p:strVal val="#ppt_x-0.05"/>
                                          </p:val>
                                        </p:tav>
                                      </p:tavLst>
                                    </p:anim>
                                    <p:anim calcmode="lin" valueType="num">
                                      <p:cBhvr>
                                        <p:cTn id="57" dur="4000" decel="100000" fill="hold"/>
                                        <p:tgtEl>
                                          <p:spTgt spid="11"/>
                                        </p:tgtEl>
                                        <p:attrNameLst>
                                          <p:attrName>ppt_y</p:attrName>
                                        </p:attrNameLst>
                                      </p:cBhvr>
                                      <p:tavLst>
                                        <p:tav tm="0">
                                          <p:val>
                                            <p:strVal val="#ppt_y-0.4"/>
                                          </p:val>
                                        </p:tav>
                                        <p:tav tm="100000">
                                          <p:val>
                                            <p:strVal val="#ppt_y+0.1"/>
                                          </p:val>
                                        </p:tav>
                                      </p:tavLst>
                                    </p:anim>
                                    <p:anim calcmode="lin" valueType="num">
                                      <p:cBhvr>
                                        <p:cTn id="58" dur="1000" accel="100000" fill="hold">
                                          <p:stCondLst>
                                            <p:cond delay="4000"/>
                                          </p:stCondLst>
                                        </p:cTn>
                                        <p:tgtEl>
                                          <p:spTgt spid="11"/>
                                        </p:tgtEl>
                                        <p:attrNameLst>
                                          <p:attrName>ppt_x</p:attrName>
                                        </p:attrNameLst>
                                      </p:cBhvr>
                                      <p:tavLst>
                                        <p:tav tm="0">
                                          <p:val>
                                            <p:strVal val="#ppt_x-0.05"/>
                                          </p:val>
                                        </p:tav>
                                        <p:tav tm="100000">
                                          <p:val>
                                            <p:strVal val="#ppt_x"/>
                                          </p:val>
                                        </p:tav>
                                      </p:tavLst>
                                    </p:anim>
                                    <p:anim calcmode="lin" valueType="num">
                                      <p:cBhvr>
                                        <p:cTn id="59" dur="1000" accel="100000" fill="hold">
                                          <p:stCondLst>
                                            <p:cond delay="4000"/>
                                          </p:stCondLst>
                                        </p:cTn>
                                        <p:tgtEl>
                                          <p:spTgt spid="11"/>
                                        </p:tgtEl>
                                        <p:attrNameLst>
                                          <p:attrName>ppt_y</p:attrName>
                                        </p:attrNameLst>
                                      </p:cBhvr>
                                      <p:tavLst>
                                        <p:tav tm="0">
                                          <p:val>
                                            <p:strVal val="#ppt_y+0.1"/>
                                          </p:val>
                                        </p:tav>
                                        <p:tav tm="100000">
                                          <p:val>
                                            <p:strVal val="#ppt_y"/>
                                          </p:val>
                                        </p:tav>
                                      </p:tavLst>
                                    </p:anim>
                                  </p:childTnLst>
                                </p:cTn>
                              </p:par>
                              <p:par>
                                <p:cTn id="60" presetID="30" presetClass="entr" presetSubtype="0" repeatCount="indefinite" grpId="0" nodeType="withEffect">
                                  <p:stCondLst>
                                    <p:cond delay="5000"/>
                                  </p:stCondLst>
                                  <p:endCondLst>
                                    <p:cond evt="onNext" delay="0">
                                      <p:tgtEl>
                                        <p:sldTgt/>
                                      </p:tgtEl>
                                    </p:cond>
                                  </p:endCondLst>
                                  <p:childTnLst>
                                    <p:set>
                                      <p:cBhvr>
                                        <p:cTn id="61" dur="1" fill="hold">
                                          <p:stCondLst>
                                            <p:cond delay="0"/>
                                          </p:stCondLst>
                                        </p:cTn>
                                        <p:tgtEl>
                                          <p:spTgt spid="13"/>
                                        </p:tgtEl>
                                        <p:attrNameLst>
                                          <p:attrName>style.visibility</p:attrName>
                                        </p:attrNameLst>
                                      </p:cBhvr>
                                      <p:to>
                                        <p:strVal val="visible"/>
                                      </p:to>
                                    </p:set>
                                    <p:animEffect transition="in" filter="fade">
                                      <p:cBhvr>
                                        <p:cTn id="62" dur="4000" decel="100000"/>
                                        <p:tgtEl>
                                          <p:spTgt spid="13"/>
                                        </p:tgtEl>
                                      </p:cBhvr>
                                    </p:animEffect>
                                    <p:anim calcmode="lin" valueType="num">
                                      <p:cBhvr>
                                        <p:cTn id="63" dur="4000" decel="100000" fill="hold"/>
                                        <p:tgtEl>
                                          <p:spTgt spid="13"/>
                                        </p:tgtEl>
                                        <p:attrNameLst>
                                          <p:attrName>style.rotation</p:attrName>
                                        </p:attrNameLst>
                                      </p:cBhvr>
                                      <p:tavLst>
                                        <p:tav tm="0">
                                          <p:val>
                                            <p:fltVal val="-90"/>
                                          </p:val>
                                        </p:tav>
                                        <p:tav tm="100000">
                                          <p:val>
                                            <p:fltVal val="0"/>
                                          </p:val>
                                        </p:tav>
                                      </p:tavLst>
                                    </p:anim>
                                    <p:anim calcmode="lin" valueType="num">
                                      <p:cBhvr>
                                        <p:cTn id="64" dur="4000" decel="100000" fill="hold"/>
                                        <p:tgtEl>
                                          <p:spTgt spid="13"/>
                                        </p:tgtEl>
                                        <p:attrNameLst>
                                          <p:attrName>ppt_x</p:attrName>
                                        </p:attrNameLst>
                                      </p:cBhvr>
                                      <p:tavLst>
                                        <p:tav tm="0">
                                          <p:val>
                                            <p:strVal val="#ppt_x+0.4"/>
                                          </p:val>
                                        </p:tav>
                                        <p:tav tm="100000">
                                          <p:val>
                                            <p:strVal val="#ppt_x-0.05"/>
                                          </p:val>
                                        </p:tav>
                                      </p:tavLst>
                                    </p:anim>
                                    <p:anim calcmode="lin" valueType="num">
                                      <p:cBhvr>
                                        <p:cTn id="65" dur="4000" decel="100000" fill="hold"/>
                                        <p:tgtEl>
                                          <p:spTgt spid="13"/>
                                        </p:tgtEl>
                                        <p:attrNameLst>
                                          <p:attrName>ppt_y</p:attrName>
                                        </p:attrNameLst>
                                      </p:cBhvr>
                                      <p:tavLst>
                                        <p:tav tm="0">
                                          <p:val>
                                            <p:strVal val="#ppt_y-0.4"/>
                                          </p:val>
                                        </p:tav>
                                        <p:tav tm="100000">
                                          <p:val>
                                            <p:strVal val="#ppt_y+0.1"/>
                                          </p:val>
                                        </p:tav>
                                      </p:tavLst>
                                    </p:anim>
                                    <p:anim calcmode="lin" valueType="num">
                                      <p:cBhvr>
                                        <p:cTn id="66" dur="1000" accel="100000" fill="hold">
                                          <p:stCondLst>
                                            <p:cond delay="4000"/>
                                          </p:stCondLst>
                                        </p:cTn>
                                        <p:tgtEl>
                                          <p:spTgt spid="13"/>
                                        </p:tgtEl>
                                        <p:attrNameLst>
                                          <p:attrName>ppt_x</p:attrName>
                                        </p:attrNameLst>
                                      </p:cBhvr>
                                      <p:tavLst>
                                        <p:tav tm="0">
                                          <p:val>
                                            <p:strVal val="#ppt_x-0.05"/>
                                          </p:val>
                                        </p:tav>
                                        <p:tav tm="100000">
                                          <p:val>
                                            <p:strVal val="#ppt_x"/>
                                          </p:val>
                                        </p:tav>
                                      </p:tavLst>
                                    </p:anim>
                                    <p:anim calcmode="lin" valueType="num">
                                      <p:cBhvr>
                                        <p:cTn id="67" dur="1000" accel="100000" fill="hold">
                                          <p:stCondLst>
                                            <p:cond delay="40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1"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circle(in)">
                                      <p:cBhvr>
                                        <p:cTn id="72" dur="2000"/>
                                        <p:tgtEl>
                                          <p:spTgt spid="5"/>
                                        </p:tgtEl>
                                      </p:cBhvr>
                                    </p:animEffect>
                                  </p:childTnLst>
                                </p:cTn>
                              </p:par>
                              <p:par>
                                <p:cTn id="73" presetID="6" presetClass="entr" presetSubtype="16" fill="hold" grpId="1"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circle(in)">
                                      <p:cBhvr>
                                        <p:cTn id="75" dur="2000"/>
                                        <p:tgtEl>
                                          <p:spTgt spid="7"/>
                                        </p:tgtEl>
                                      </p:cBhvr>
                                    </p:animEffect>
                                  </p:childTnLst>
                                </p:cTn>
                              </p:par>
                              <p:par>
                                <p:cTn id="76" presetID="6" presetClass="entr" presetSubtype="16" fill="hold" grpId="1"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circle(in)">
                                      <p:cBhvr>
                                        <p:cTn id="78" dur="2000"/>
                                        <p:tgtEl>
                                          <p:spTgt spid="9"/>
                                        </p:tgtEl>
                                      </p:cBhvr>
                                    </p:animEffect>
                                  </p:childTnLst>
                                </p:cTn>
                              </p:par>
                              <p:par>
                                <p:cTn id="79" presetID="6" presetClass="entr" presetSubtype="16" fill="hold" grpId="1"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circle(in)">
                                      <p:cBhvr>
                                        <p:cTn id="81" dur="2000"/>
                                        <p:tgtEl>
                                          <p:spTgt spid="11"/>
                                        </p:tgtEl>
                                      </p:cBhvr>
                                    </p:animEffect>
                                  </p:childTnLst>
                                </p:cTn>
                              </p:par>
                              <p:par>
                                <p:cTn id="82" presetID="6" presetClass="entr" presetSubtype="16" fill="hold" grpId="1"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circle(in)">
                                      <p:cBhvr>
                                        <p:cTn id="84" dur="2000"/>
                                        <p:tgtEl>
                                          <p:spTgt spid="13"/>
                                        </p:tgtEl>
                                      </p:cBhvr>
                                    </p:animEffect>
                                  </p:childTnLst>
                                </p:cTn>
                              </p:par>
                            </p:childTnLst>
                          </p:cTn>
                        </p:par>
                      </p:childTnLst>
                    </p:cTn>
                  </p:par>
                  <p:par>
                    <p:cTn id="85" fill="hold">
                      <p:stCondLst>
                        <p:cond delay="indefinite"/>
                      </p:stCondLst>
                      <p:childTnLst>
                        <p:par>
                          <p:cTn id="86" fill="hold">
                            <p:stCondLst>
                              <p:cond delay="0"/>
                            </p:stCondLst>
                            <p:childTnLst>
                              <p:par>
                                <p:cTn id="87" presetID="8" presetClass="entr" presetSubtype="16"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diamond(in)">
                                      <p:cBhvr>
                                        <p:cTn id="89" dur="2000"/>
                                        <p:tgtEl>
                                          <p:spTgt spid="6"/>
                                        </p:tgtEl>
                                      </p:cBhvr>
                                    </p:animEffect>
                                  </p:childTnLst>
                                </p:cTn>
                              </p:par>
                            </p:childTnLst>
                          </p:cTn>
                        </p:par>
                      </p:childTnLst>
                    </p:cTn>
                  </p:par>
                  <p:par>
                    <p:cTn id="90" fill="hold">
                      <p:stCondLst>
                        <p:cond delay="indefinite"/>
                      </p:stCondLst>
                      <p:childTnLst>
                        <p:par>
                          <p:cTn id="91" fill="hold">
                            <p:stCondLst>
                              <p:cond delay="0"/>
                            </p:stCondLst>
                            <p:childTnLst>
                              <p:par>
                                <p:cTn id="92" presetID="8" presetClass="entr" presetSubtype="16" fill="hold" grpId="0"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diamond(in)">
                                      <p:cBhvr>
                                        <p:cTn id="94" dur="2000"/>
                                        <p:tgtEl>
                                          <p:spTgt spid="8"/>
                                        </p:tgtEl>
                                      </p:cBhvr>
                                    </p:animEffect>
                                  </p:childTnLst>
                                </p:cTn>
                              </p:par>
                            </p:childTnLst>
                          </p:cTn>
                        </p:par>
                      </p:childTnLst>
                    </p:cTn>
                  </p:par>
                  <p:par>
                    <p:cTn id="95" fill="hold">
                      <p:stCondLst>
                        <p:cond delay="indefinite"/>
                      </p:stCondLst>
                      <p:childTnLst>
                        <p:par>
                          <p:cTn id="96" fill="hold">
                            <p:stCondLst>
                              <p:cond delay="0"/>
                            </p:stCondLst>
                            <p:childTnLst>
                              <p:par>
                                <p:cTn id="97" presetID="8" presetClass="entr" presetSubtype="16"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diamond(in)">
                                      <p:cBhvr>
                                        <p:cTn id="99" dur="2000"/>
                                        <p:tgtEl>
                                          <p:spTgt spid="10"/>
                                        </p:tgtEl>
                                      </p:cBhvr>
                                    </p:animEffect>
                                  </p:childTnLst>
                                </p:cTn>
                              </p:par>
                            </p:childTnLst>
                          </p:cTn>
                        </p:par>
                      </p:childTnLst>
                    </p:cTn>
                  </p:par>
                  <p:par>
                    <p:cTn id="100" fill="hold">
                      <p:stCondLst>
                        <p:cond delay="indefinite"/>
                      </p:stCondLst>
                      <p:childTnLst>
                        <p:par>
                          <p:cTn id="101" fill="hold">
                            <p:stCondLst>
                              <p:cond delay="0"/>
                            </p:stCondLst>
                            <p:childTnLst>
                              <p:par>
                                <p:cTn id="102" presetID="8" presetClass="entr" presetSubtype="16" fill="hold" grpId="0" nodeType="click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diamond(in)">
                                      <p:cBhvr>
                                        <p:cTn id="104" dur="2000"/>
                                        <p:tgtEl>
                                          <p:spTgt spid="12"/>
                                        </p:tgtEl>
                                      </p:cBhvr>
                                    </p:animEffect>
                                  </p:childTnLst>
                                </p:cTn>
                              </p:par>
                            </p:childTnLst>
                          </p:cTn>
                        </p:par>
                      </p:childTnLst>
                    </p:cTn>
                  </p:par>
                  <p:par>
                    <p:cTn id="105" fill="hold">
                      <p:stCondLst>
                        <p:cond delay="indefinite"/>
                      </p:stCondLst>
                      <p:childTnLst>
                        <p:par>
                          <p:cTn id="106" fill="hold">
                            <p:stCondLst>
                              <p:cond delay="0"/>
                            </p:stCondLst>
                            <p:childTnLst>
                              <p:par>
                                <p:cTn id="107" presetID="8" presetClass="entr" presetSubtype="16"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diamond(in)">
                                      <p:cBhvr>
                                        <p:cTn id="109" dur="2000"/>
                                        <p:tgtEl>
                                          <p:spTgt spid="14"/>
                                        </p:tgtEl>
                                      </p:cBhvr>
                                    </p:animEffect>
                                  </p:childTnLst>
                                </p:cTn>
                              </p:par>
                            </p:childTnLst>
                          </p:cTn>
                        </p:par>
                      </p:childTnLst>
                    </p:cTn>
                  </p:par>
                  <p:par>
                    <p:cTn id="110" fill="hold">
                      <p:stCondLst>
                        <p:cond delay="indefinite"/>
                      </p:stCondLst>
                      <p:childTnLst>
                        <p:par>
                          <p:cTn id="111" fill="hold">
                            <p:stCondLst>
                              <p:cond delay="0"/>
                            </p:stCondLst>
                            <p:childTnLst>
                              <p:par>
                                <p:cTn id="112" presetID="41" presetClass="entr" presetSubtype="0" fill="hold" grpId="0" nodeType="clickEffect">
                                  <p:stCondLst>
                                    <p:cond delay="1000"/>
                                  </p:stCondLst>
                                  <p:iterate type="lt">
                                    <p:tmPct val="10000"/>
                                  </p:iterate>
                                  <p:childTnLst>
                                    <p:set>
                                      <p:cBhvr>
                                        <p:cTn id="113" dur="1" fill="hold">
                                          <p:stCondLst>
                                            <p:cond delay="0"/>
                                          </p:stCondLst>
                                        </p:cTn>
                                        <p:tgtEl>
                                          <p:spTgt spid="15"/>
                                        </p:tgtEl>
                                        <p:attrNameLst>
                                          <p:attrName>style.visibility</p:attrName>
                                        </p:attrNameLst>
                                      </p:cBhvr>
                                      <p:to>
                                        <p:strVal val="visible"/>
                                      </p:to>
                                    </p:set>
                                    <p:anim calcmode="lin" valueType="num">
                                      <p:cBhvr>
                                        <p:cTn id="114" dur="5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15" dur="5000" fill="hold"/>
                                        <p:tgtEl>
                                          <p:spTgt spid="15"/>
                                        </p:tgtEl>
                                        <p:attrNameLst>
                                          <p:attrName>ppt_y</p:attrName>
                                        </p:attrNameLst>
                                      </p:cBhvr>
                                      <p:tavLst>
                                        <p:tav tm="0">
                                          <p:val>
                                            <p:strVal val="#ppt_y"/>
                                          </p:val>
                                        </p:tav>
                                        <p:tav tm="100000">
                                          <p:val>
                                            <p:strVal val="#ppt_y"/>
                                          </p:val>
                                        </p:tav>
                                      </p:tavLst>
                                    </p:anim>
                                    <p:anim calcmode="lin" valueType="num">
                                      <p:cBhvr>
                                        <p:cTn id="116" dur="5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17" dur="5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5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5" grpId="1"/>
      <p:bldP spid="6" grpId="0"/>
      <p:bldP spid="7" grpId="0"/>
      <p:bldP spid="7" grpId="1"/>
      <p:bldP spid="8" grpId="0"/>
      <p:bldP spid="9" grpId="0"/>
      <p:bldP spid="9" grpId="1"/>
      <p:bldP spid="10" grpId="0"/>
      <p:bldP spid="11" grpId="0"/>
      <p:bldP spid="11" grpId="1"/>
      <p:bldP spid="12" grpId="0"/>
      <p:bldP spid="13" grpId="0"/>
      <p:bldP spid="13" grpId="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1329" y="362681"/>
            <a:ext cx="3938899" cy="923330"/>
          </a:xfrm>
          <a:prstGeom prst="rect">
            <a:avLst/>
          </a:prstGeom>
          <a:noFill/>
        </p:spPr>
        <p:txBody>
          <a:bodyPr wrap="none" lIns="91440" tIns="45720" rIns="91440" bIns="45720">
            <a:spAutoFit/>
          </a:bodyPr>
          <a:lstStyle/>
          <a:p>
            <a:pPr algn="ct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বাড়ীর</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কাজ</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1094509" y="4951552"/>
            <a:ext cx="10501746" cy="1200329"/>
          </a:xfrm>
          <a:prstGeom prst="rect">
            <a:avLst/>
          </a:prstGeom>
          <a:noFill/>
          <a:ln>
            <a:noFill/>
          </a:ln>
        </p:spPr>
        <p:txBody>
          <a:bodyPr wrap="square" lIns="91440" tIns="45720" rIns="91440" bIns="45720">
            <a:spAutoFit/>
          </a:bodyPr>
          <a:lstStyle/>
          <a:p>
            <a:pPr algn="ctr"/>
            <a:r>
              <a:rPr lang="en-US" sz="2400" cap="none" spc="0" dirty="0" err="1" smtClean="0">
                <a:ln w="1905"/>
                <a:effectLst>
                  <a:innerShdw blurRad="69850" dist="43180" dir="5400000">
                    <a:srgbClr val="000000">
                      <a:alpha val="65000"/>
                    </a:srgbClr>
                  </a:innerShdw>
                </a:effectLst>
              </a:rPr>
              <a:t>প্রত্যেকে</a:t>
            </a:r>
            <a:r>
              <a:rPr lang="en-US" sz="2400" cap="none" spc="0" dirty="0" smtClean="0">
                <a:ln w="1905"/>
                <a:effectLst>
                  <a:innerShdw blurRad="69850" dist="43180" dir="5400000">
                    <a:srgbClr val="000000">
                      <a:alpha val="65000"/>
                    </a:srgbClr>
                  </a:innerShdw>
                </a:effectLst>
              </a:rPr>
              <a:t> 5টি </a:t>
            </a:r>
            <a:r>
              <a:rPr lang="en-US" sz="2400" dirty="0" err="1" smtClean="0">
                <a:ln w="1905"/>
                <a:effectLst>
                  <a:innerShdw blurRad="69850" dist="43180" dir="5400000">
                    <a:srgbClr val="000000">
                      <a:alpha val="65000"/>
                    </a:srgbClr>
                  </a:innerShdw>
                </a:effectLst>
              </a:rPr>
              <a:t>আউট</a:t>
            </a:r>
            <a:r>
              <a:rPr lang="en-US" sz="2400" dirty="0" smtClean="0">
                <a:ln w="1905"/>
                <a:effectLst>
                  <a:innerShdw blurRad="69850" dist="43180" dir="5400000">
                    <a:srgbClr val="000000">
                      <a:alpha val="65000"/>
                    </a:srgbClr>
                  </a:innerShdw>
                </a:effectLst>
              </a:rPr>
              <a:t> </a:t>
            </a:r>
            <a:r>
              <a:rPr lang="en-US" sz="2400" dirty="0" err="1" smtClean="0">
                <a:ln w="1905"/>
                <a:effectLst>
                  <a:innerShdw blurRad="69850" dist="43180" dir="5400000">
                    <a:srgbClr val="000000">
                      <a:alpha val="65000"/>
                    </a:srgbClr>
                  </a:innerShdw>
                </a:effectLst>
              </a:rPr>
              <a:t>পুট</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ডিভাইসের</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কাজ</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খাতায়</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লিখে</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আনবে</a:t>
            </a:r>
            <a:r>
              <a:rPr lang="en-US" sz="2400" cap="none" spc="0" dirty="0" smtClean="0">
                <a:ln w="1905"/>
                <a:effectLst>
                  <a:innerShdw blurRad="69850" dist="43180" dir="5400000">
                    <a:srgbClr val="000000">
                      <a:alpha val="65000"/>
                    </a:srgbClr>
                  </a:innerShdw>
                </a:effectLst>
              </a:rPr>
              <a:t>।</a:t>
            </a:r>
          </a:p>
          <a:p>
            <a:pPr algn="ctr"/>
            <a:r>
              <a:rPr lang="en-US" sz="2400" dirty="0" err="1" smtClean="0">
                <a:ln w="1905"/>
                <a:effectLst>
                  <a:innerShdw blurRad="69850" dist="43180" dir="5400000">
                    <a:srgbClr val="000000">
                      <a:alpha val="65000"/>
                    </a:srgbClr>
                  </a:innerShdw>
                </a:effectLst>
                <a:latin typeface="NikoshBAN" pitchFamily="2" charset="0"/>
                <a:cs typeface="NikoshBAN" pitchFamily="2" charset="0"/>
              </a:rPr>
              <a:t>এবং</a:t>
            </a:r>
            <a:endParaRPr lang="en-US" sz="2400" dirty="0" smtClean="0">
              <a:ln w="1905"/>
              <a:effectLst>
                <a:innerShdw blurRad="69850" dist="43180" dir="5400000">
                  <a:srgbClr val="000000">
                    <a:alpha val="65000"/>
                  </a:srgbClr>
                </a:innerShdw>
              </a:effectLst>
              <a:latin typeface="NikoshBAN" pitchFamily="2" charset="0"/>
              <a:cs typeface="NikoshBAN" pitchFamily="2" charset="0"/>
            </a:endParaRPr>
          </a:p>
          <a:p>
            <a:pPr algn="ctr"/>
            <a:r>
              <a:rPr lang="en-US" sz="2400" cap="none" spc="0" dirty="0" err="1" smtClean="0">
                <a:ln w="1905"/>
                <a:effectLst>
                  <a:innerShdw blurRad="69850" dist="43180" dir="5400000">
                    <a:srgbClr val="000000">
                      <a:alpha val="65000"/>
                    </a:srgbClr>
                  </a:innerShdw>
                </a:effectLst>
              </a:rPr>
              <a:t>এই</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অধ্যায়ে</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আমরা</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কিকি</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নতুন</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শব্দ</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শিখলাম</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তার</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একটি</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তালিকা</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তৈরী</a:t>
            </a:r>
            <a:r>
              <a:rPr lang="en-US" sz="2400" cap="none" spc="0" dirty="0" smtClean="0">
                <a:ln w="1905"/>
                <a:effectLst>
                  <a:innerShdw blurRad="69850" dist="43180" dir="5400000">
                    <a:srgbClr val="000000">
                      <a:alpha val="65000"/>
                    </a:srgbClr>
                  </a:innerShdw>
                </a:effectLst>
              </a:rPr>
              <a:t> </a:t>
            </a:r>
            <a:r>
              <a:rPr lang="en-US" sz="2400" cap="none" spc="0" dirty="0" err="1" smtClean="0">
                <a:ln w="1905"/>
                <a:effectLst>
                  <a:innerShdw blurRad="69850" dist="43180" dir="5400000">
                    <a:srgbClr val="000000">
                      <a:alpha val="65000"/>
                    </a:srgbClr>
                  </a:innerShdw>
                </a:effectLst>
              </a:rPr>
              <a:t>করবে</a:t>
            </a:r>
            <a:r>
              <a:rPr lang="en-US" sz="2400" cap="none" spc="0" dirty="0" smtClean="0">
                <a:ln w="1905"/>
                <a:effectLst>
                  <a:innerShdw blurRad="69850" dist="43180" dir="5400000">
                    <a:srgbClr val="000000">
                      <a:alpha val="65000"/>
                    </a:srgbClr>
                  </a:innerShdw>
                </a:effectLst>
              </a:rPr>
              <a:t>।</a:t>
            </a:r>
            <a:endParaRPr lang="en-US" sz="2400" cap="none" spc="0" dirty="0">
              <a:ln w="1905"/>
              <a:effectLst>
                <a:innerShdw blurRad="69850" dist="43180" dir="5400000">
                  <a:srgbClr val="000000">
                    <a:alpha val="65000"/>
                  </a:srgbClr>
                </a:innerShdw>
              </a:effectLst>
            </a:endParaRPr>
          </a:p>
        </p:txBody>
      </p:sp>
      <p:pic>
        <p:nvPicPr>
          <p:cNvPr id="4" name="Picture 3" descr="বাড়ীর কাজ.jfif"/>
          <p:cNvPicPr>
            <a:picLocks noChangeAspect="1"/>
          </p:cNvPicPr>
          <p:nvPr/>
        </p:nvPicPr>
        <p:blipFill>
          <a:blip r:embed="rId2"/>
          <a:stretch>
            <a:fillRect/>
          </a:stretch>
        </p:blipFill>
        <p:spPr>
          <a:xfrm>
            <a:off x="3768437" y="1427018"/>
            <a:ext cx="4641272" cy="33367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4"/>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2" presetClass="entr" presetSubtype="4" repeatCount="5000"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0"/>
                                        <p:tgtEl>
                                          <p:spTgt spid="3"/>
                                        </p:tgtEl>
                                      </p:cBhvr>
                                    </p:animEffect>
                                  </p:childTnLst>
                                </p:cTn>
                              </p:par>
                              <p:par>
                                <p:cTn id="14" presetID="22" presetClass="entr" presetSubtype="4" repeatCount="500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842" y="456364"/>
            <a:ext cx="10336729" cy="1077218"/>
          </a:xfrm>
          <a:prstGeom prst="rect">
            <a:avLst/>
          </a:prstGeom>
          <a:noFill/>
        </p:spPr>
        <p:txBody>
          <a:bodyPr wrap="square" lIns="91440" tIns="45720" rIns="91440" bIns="45720">
            <a:spAutoFit/>
          </a:bodyPr>
          <a:lstStyle/>
          <a:p>
            <a:pPr algn="ctr"/>
            <a:r>
              <a:rPr lang="en-US" sz="3200" b="1" spc="300" dirty="0" err="1" smtClean="0">
                <a:ln w="11430" cmpd="sng">
                  <a:solidFill>
                    <a:schemeClr val="tx1"/>
                  </a:solidFill>
                  <a:prstDash val="solid"/>
                  <a:miter lim="800000"/>
                </a:ln>
                <a:effectLst>
                  <a:glow rad="45500">
                    <a:schemeClr val="accent1">
                      <a:satMod val="220000"/>
                      <a:alpha val="35000"/>
                    </a:schemeClr>
                  </a:glow>
                </a:effectLst>
              </a:rPr>
              <a:t>আজকের</a:t>
            </a:r>
            <a:r>
              <a:rPr lang="en-US" sz="3200" b="1" spc="300" dirty="0" smtClean="0">
                <a:ln w="11430" cmpd="sng">
                  <a:solidFill>
                    <a:schemeClr val="tx1"/>
                  </a:solidFill>
                  <a:prstDash val="solid"/>
                  <a:miter lim="800000"/>
                </a:ln>
                <a:effectLst>
                  <a:glow rad="45500">
                    <a:schemeClr val="accent1">
                      <a:satMod val="220000"/>
                      <a:alpha val="35000"/>
                    </a:schemeClr>
                  </a:glow>
                </a:effectLst>
              </a:rPr>
              <a:t> </a:t>
            </a:r>
            <a:r>
              <a:rPr lang="en-US" sz="3200" b="1" spc="300" dirty="0" err="1" smtClean="0">
                <a:ln w="11430" cmpd="sng">
                  <a:solidFill>
                    <a:schemeClr val="tx1"/>
                  </a:solidFill>
                  <a:prstDash val="solid"/>
                  <a:miter lim="800000"/>
                </a:ln>
                <a:effectLst>
                  <a:glow rad="45500">
                    <a:schemeClr val="accent1">
                      <a:satMod val="220000"/>
                      <a:alpha val="35000"/>
                    </a:schemeClr>
                  </a:glow>
                </a:effectLst>
              </a:rPr>
              <a:t>মাল্টিমিডিয়া</a:t>
            </a:r>
            <a:r>
              <a:rPr lang="en-US" sz="3200" b="1" spc="300" dirty="0" smtClean="0">
                <a:ln w="11430" cmpd="sng">
                  <a:solidFill>
                    <a:schemeClr val="tx1"/>
                  </a:solidFill>
                  <a:prstDash val="solid"/>
                  <a:miter lim="800000"/>
                </a:ln>
                <a:effectLst>
                  <a:glow rad="45500">
                    <a:schemeClr val="accent1">
                      <a:satMod val="220000"/>
                      <a:alpha val="35000"/>
                    </a:schemeClr>
                  </a:glow>
                </a:effectLst>
              </a:rPr>
              <a:t> </a:t>
            </a:r>
            <a:r>
              <a:rPr lang="en-US" sz="3200" b="1" spc="300" dirty="0" err="1" smtClean="0">
                <a:ln w="11430" cmpd="sng">
                  <a:solidFill>
                    <a:schemeClr val="tx1"/>
                  </a:solidFill>
                  <a:prstDash val="solid"/>
                  <a:miter lim="800000"/>
                </a:ln>
                <a:effectLst>
                  <a:glow rad="45500">
                    <a:schemeClr val="accent1">
                      <a:satMod val="220000"/>
                      <a:alpha val="35000"/>
                    </a:schemeClr>
                  </a:glow>
                </a:effectLst>
              </a:rPr>
              <a:t>ক্লাসে</a:t>
            </a:r>
            <a:r>
              <a:rPr lang="en-US" sz="3200" b="1" spc="300" dirty="0" smtClean="0">
                <a:ln w="11430" cmpd="sng">
                  <a:solidFill>
                    <a:schemeClr val="tx1"/>
                  </a:solidFill>
                  <a:prstDash val="solid"/>
                  <a:miter lim="800000"/>
                </a:ln>
                <a:effectLst>
                  <a:glow rad="45500">
                    <a:schemeClr val="accent1">
                      <a:satMod val="220000"/>
                      <a:alpha val="35000"/>
                    </a:schemeClr>
                  </a:glow>
                </a:effectLst>
              </a:rPr>
              <a:t> </a:t>
            </a:r>
            <a:r>
              <a:rPr lang="en-US" sz="3200" b="1" spc="300" dirty="0" err="1" smtClean="0">
                <a:ln w="11430" cmpd="sng">
                  <a:solidFill>
                    <a:schemeClr val="tx1"/>
                  </a:solidFill>
                  <a:prstDash val="solid"/>
                  <a:miter lim="800000"/>
                </a:ln>
                <a:effectLst>
                  <a:glow rad="45500">
                    <a:schemeClr val="accent1">
                      <a:satMod val="220000"/>
                      <a:alpha val="35000"/>
                    </a:schemeClr>
                  </a:glow>
                </a:effectLst>
              </a:rPr>
              <a:t>সকলে</a:t>
            </a:r>
            <a:r>
              <a:rPr lang="en-US" sz="3200" b="1" spc="300" dirty="0" smtClean="0">
                <a:ln w="11430" cmpd="sng">
                  <a:solidFill>
                    <a:schemeClr val="tx1"/>
                  </a:solidFill>
                  <a:prstDash val="solid"/>
                  <a:miter lim="800000"/>
                </a:ln>
                <a:effectLst>
                  <a:glow rad="45500">
                    <a:schemeClr val="accent1">
                      <a:satMod val="220000"/>
                      <a:alpha val="35000"/>
                    </a:schemeClr>
                  </a:glow>
                </a:effectLst>
              </a:rPr>
              <a:t> </a:t>
            </a:r>
            <a:r>
              <a:rPr lang="en-US" sz="3200" b="1" spc="300" dirty="0" err="1" smtClean="0">
                <a:ln w="11430" cmpd="sng">
                  <a:solidFill>
                    <a:schemeClr val="tx1"/>
                  </a:solidFill>
                  <a:prstDash val="solid"/>
                  <a:miter lim="800000"/>
                </a:ln>
                <a:effectLst>
                  <a:glow rad="45500">
                    <a:schemeClr val="accent1">
                      <a:satMod val="220000"/>
                      <a:alpha val="35000"/>
                    </a:schemeClr>
                  </a:glow>
                </a:effectLst>
              </a:rPr>
              <a:t>মনোযোগী</a:t>
            </a:r>
            <a:r>
              <a:rPr lang="en-US" sz="3200" b="1" spc="300" dirty="0" smtClean="0">
                <a:ln w="11430" cmpd="sng">
                  <a:solidFill>
                    <a:schemeClr val="tx1"/>
                  </a:solidFill>
                  <a:prstDash val="solid"/>
                  <a:miter lim="800000"/>
                </a:ln>
                <a:effectLst>
                  <a:glow rad="45500">
                    <a:schemeClr val="accent1">
                      <a:satMod val="220000"/>
                      <a:alpha val="35000"/>
                    </a:schemeClr>
                  </a:glow>
                </a:effectLst>
              </a:rPr>
              <a:t> </a:t>
            </a:r>
            <a:r>
              <a:rPr lang="en-US" sz="3200" b="1" spc="300" dirty="0" err="1" smtClean="0">
                <a:ln w="11430" cmpd="sng">
                  <a:solidFill>
                    <a:schemeClr val="tx1"/>
                  </a:solidFill>
                  <a:prstDash val="solid"/>
                  <a:miter lim="800000"/>
                </a:ln>
                <a:effectLst>
                  <a:glow rad="45500">
                    <a:schemeClr val="accent1">
                      <a:satMod val="220000"/>
                      <a:alpha val="35000"/>
                    </a:schemeClr>
                  </a:glow>
                </a:effectLst>
              </a:rPr>
              <a:t>হয়ে</a:t>
            </a:r>
            <a:r>
              <a:rPr lang="en-US" sz="3200" b="1" spc="300" dirty="0" smtClean="0">
                <a:ln w="11430" cmpd="sng">
                  <a:solidFill>
                    <a:schemeClr val="tx1"/>
                  </a:solidFill>
                  <a:prstDash val="solid"/>
                  <a:miter lim="800000"/>
                </a:ln>
                <a:effectLst>
                  <a:glow rad="45500">
                    <a:schemeClr val="accent1">
                      <a:satMod val="220000"/>
                      <a:alpha val="35000"/>
                    </a:schemeClr>
                  </a:glow>
                </a:effectLst>
              </a:rPr>
              <a:t> </a:t>
            </a:r>
            <a:r>
              <a:rPr lang="en-US" sz="3200" b="1" spc="300" dirty="0" err="1" smtClean="0">
                <a:ln w="11430" cmpd="sng">
                  <a:solidFill>
                    <a:schemeClr val="tx1"/>
                  </a:solidFill>
                  <a:prstDash val="solid"/>
                  <a:miter lim="800000"/>
                </a:ln>
                <a:effectLst>
                  <a:glow rad="45500">
                    <a:schemeClr val="accent1">
                      <a:satMod val="220000"/>
                      <a:alpha val="35000"/>
                    </a:schemeClr>
                  </a:glow>
                </a:effectLst>
              </a:rPr>
              <a:t>পাঠ</a:t>
            </a:r>
            <a:r>
              <a:rPr lang="en-US" sz="3200" b="1" spc="300" dirty="0" smtClean="0">
                <a:ln w="11430" cmpd="sng">
                  <a:solidFill>
                    <a:schemeClr val="tx1"/>
                  </a:solidFill>
                  <a:prstDash val="solid"/>
                  <a:miter lim="800000"/>
                </a:ln>
                <a:effectLst>
                  <a:glow rad="45500">
                    <a:schemeClr val="accent1">
                      <a:satMod val="220000"/>
                      <a:alpha val="35000"/>
                    </a:schemeClr>
                  </a:glow>
                </a:effectLst>
              </a:rPr>
              <a:t> </a:t>
            </a:r>
            <a:r>
              <a:rPr lang="en-US" sz="3200" b="1" spc="300" dirty="0" err="1" smtClean="0">
                <a:ln w="11430" cmpd="sng">
                  <a:solidFill>
                    <a:schemeClr val="tx1"/>
                  </a:solidFill>
                  <a:prstDash val="solid"/>
                  <a:miter lim="800000"/>
                </a:ln>
                <a:effectLst>
                  <a:glow rad="45500">
                    <a:schemeClr val="accent1">
                      <a:satMod val="220000"/>
                      <a:alpha val="35000"/>
                    </a:schemeClr>
                  </a:glow>
                </a:effectLst>
              </a:rPr>
              <a:t>গ্রহণ</a:t>
            </a:r>
            <a:r>
              <a:rPr lang="en-US" sz="3200" b="1" spc="300" dirty="0" smtClean="0">
                <a:ln w="11430" cmpd="sng">
                  <a:solidFill>
                    <a:schemeClr val="tx1"/>
                  </a:solidFill>
                  <a:prstDash val="solid"/>
                  <a:miter lim="800000"/>
                </a:ln>
                <a:effectLst>
                  <a:glow rad="45500">
                    <a:schemeClr val="accent1">
                      <a:satMod val="220000"/>
                      <a:alpha val="35000"/>
                    </a:schemeClr>
                  </a:glow>
                </a:effectLst>
              </a:rPr>
              <a:t> </a:t>
            </a:r>
            <a:r>
              <a:rPr lang="en-US" sz="3200" b="1" spc="300" dirty="0" err="1" smtClean="0">
                <a:ln w="11430" cmpd="sng">
                  <a:solidFill>
                    <a:schemeClr val="tx1"/>
                  </a:solidFill>
                  <a:prstDash val="solid"/>
                  <a:miter lim="800000"/>
                </a:ln>
                <a:effectLst>
                  <a:glow rad="45500">
                    <a:schemeClr val="accent1">
                      <a:satMod val="220000"/>
                      <a:alpha val="35000"/>
                    </a:schemeClr>
                  </a:glow>
                </a:effectLst>
              </a:rPr>
              <a:t>করায়</a:t>
            </a:r>
            <a:r>
              <a:rPr lang="en-US" sz="3200" b="1" spc="300" dirty="0" smtClean="0">
                <a:ln w="11430" cmpd="sng">
                  <a:solidFill>
                    <a:schemeClr val="tx1"/>
                  </a:solidFill>
                  <a:prstDash val="solid"/>
                  <a:miter lim="800000"/>
                </a:ln>
                <a:effectLst>
                  <a:glow rad="45500">
                    <a:schemeClr val="accent1">
                      <a:satMod val="220000"/>
                      <a:alpha val="35000"/>
                    </a:schemeClr>
                  </a:glow>
                </a:effectLst>
              </a:rPr>
              <a:t> </a:t>
            </a:r>
            <a:r>
              <a:rPr lang="en-US" sz="3200" b="1" spc="300" dirty="0" err="1" smtClean="0">
                <a:ln w="11430" cmpd="sng">
                  <a:solidFill>
                    <a:schemeClr val="tx1"/>
                  </a:solidFill>
                  <a:prstDash val="solid"/>
                  <a:miter lim="800000"/>
                </a:ln>
                <a:effectLst>
                  <a:glow rad="45500">
                    <a:schemeClr val="accent1">
                      <a:satMod val="220000"/>
                      <a:alpha val="35000"/>
                    </a:schemeClr>
                  </a:glow>
                </a:effectLst>
              </a:rPr>
              <a:t>সকল</a:t>
            </a:r>
            <a:r>
              <a:rPr lang="en-US" sz="3200" b="1" spc="300" dirty="0" smtClean="0">
                <a:ln w="11430" cmpd="sng">
                  <a:solidFill>
                    <a:schemeClr val="tx1"/>
                  </a:solidFill>
                  <a:prstDash val="solid"/>
                  <a:miter lim="800000"/>
                </a:ln>
                <a:effectLst>
                  <a:glow rad="45500">
                    <a:schemeClr val="accent1">
                      <a:satMod val="220000"/>
                      <a:alpha val="35000"/>
                    </a:schemeClr>
                  </a:glow>
                </a:effectLst>
              </a:rPr>
              <a:t> </a:t>
            </a:r>
            <a:r>
              <a:rPr lang="en-US" sz="3200" b="1" spc="300" dirty="0" err="1" smtClean="0">
                <a:ln w="11430" cmpd="sng">
                  <a:solidFill>
                    <a:schemeClr val="tx1"/>
                  </a:solidFill>
                  <a:prstDash val="solid"/>
                  <a:miter lim="800000"/>
                </a:ln>
                <a:effectLst>
                  <a:glow rad="45500">
                    <a:schemeClr val="accent1">
                      <a:satMod val="220000"/>
                      <a:alpha val="35000"/>
                    </a:schemeClr>
                  </a:glow>
                </a:effectLst>
              </a:rPr>
              <a:t>কে</a:t>
            </a:r>
            <a:r>
              <a:rPr lang="en-US" sz="3200" b="1" spc="300" dirty="0" smtClean="0">
                <a:ln w="11430" cmpd="sng">
                  <a:solidFill>
                    <a:schemeClr val="tx1"/>
                  </a:solidFill>
                  <a:prstDash val="solid"/>
                  <a:miter lim="800000"/>
                </a:ln>
                <a:effectLst>
                  <a:glow rad="45500">
                    <a:schemeClr val="accent1">
                      <a:satMod val="220000"/>
                      <a:alpha val="35000"/>
                    </a:schemeClr>
                  </a:glow>
                </a:effectLst>
              </a:rPr>
              <a:t> </a:t>
            </a:r>
            <a:endParaRPr lang="en-US" sz="3200" b="1" cap="none" spc="300" dirty="0">
              <a:ln w="11430" cmpd="sng">
                <a:solidFill>
                  <a:schemeClr val="tx1"/>
                </a:solidFill>
                <a:prstDash val="solid"/>
                <a:miter lim="800000"/>
              </a:ln>
              <a:effectLst>
                <a:glow rad="45500">
                  <a:schemeClr val="accent1">
                    <a:satMod val="220000"/>
                    <a:alpha val="35000"/>
                  </a:schemeClr>
                </a:glow>
              </a:effectLst>
            </a:endParaRPr>
          </a:p>
        </p:txBody>
      </p:sp>
      <p:sp>
        <p:nvSpPr>
          <p:cNvPr id="3" name="Rectangle 2"/>
          <p:cNvSpPr/>
          <p:nvPr/>
        </p:nvSpPr>
        <p:spPr>
          <a:xfrm>
            <a:off x="1413164" y="3144805"/>
            <a:ext cx="3976253" cy="1200329"/>
          </a:xfrm>
          <a:prstGeom prst="rect">
            <a:avLst/>
          </a:prstGeom>
          <a:noFill/>
        </p:spPr>
        <p:txBody>
          <a:bodyPr wrap="square" lIns="91440" tIns="45720" rIns="91440" bIns="45720">
            <a:spAutoFit/>
            <a:scene3d>
              <a:camera prst="perspectiveContrastingRightFacing"/>
              <a:lightRig rig="threePt" dir="t"/>
            </a:scene3d>
          </a:bodyPr>
          <a:lstStyle/>
          <a:p>
            <a:pPr algn="ctr"/>
            <a:r>
              <a:rPr lang="en-US" sz="7200" b="1" dirty="0" err="1" smtClean="0">
                <a:ln w="18415" cmpd="sng">
                  <a:solidFill>
                    <a:schemeClr val="tx1"/>
                  </a:solidFill>
                  <a:prstDash val="solid"/>
                </a:ln>
                <a:solidFill>
                  <a:srgbClr val="FFFF00"/>
                </a:solidFill>
                <a:effectLst>
                  <a:outerShdw blurRad="63500" dir="3600000" algn="tl" rotWithShape="0">
                    <a:srgbClr val="000000">
                      <a:alpha val="70000"/>
                    </a:srgbClr>
                  </a:outerShdw>
                </a:effectLst>
              </a:rPr>
              <a:t>ধন্যবাদ</a:t>
            </a:r>
            <a:endParaRPr lang="en-US" sz="2800" b="1" dirty="0">
              <a:ln w="18415" cmpd="sng">
                <a:solidFill>
                  <a:schemeClr val="tx1"/>
                </a:solidFill>
                <a:prstDash val="solid"/>
              </a:ln>
              <a:solidFill>
                <a:srgbClr val="FFFF00"/>
              </a:solidFill>
              <a:effectLst>
                <a:outerShdw blurRad="63500" dir="3600000" algn="tl" rotWithShape="0">
                  <a:srgbClr val="000000">
                    <a:alpha val="70000"/>
                  </a:srgbClr>
                </a:outerShdw>
              </a:effectLst>
            </a:endParaRPr>
          </a:p>
        </p:txBody>
      </p:sp>
      <p:pic>
        <p:nvPicPr>
          <p:cNvPr id="5" name="Picture 4" descr="tenor (5).gif"/>
          <p:cNvPicPr>
            <a:picLocks noChangeAspect="1"/>
          </p:cNvPicPr>
          <p:nvPr/>
        </p:nvPicPr>
        <p:blipFill>
          <a:blip r:embed="rId2"/>
          <a:stretch>
            <a:fillRect/>
          </a:stretch>
        </p:blipFill>
        <p:spPr>
          <a:xfrm>
            <a:off x="5472545" y="1773382"/>
            <a:ext cx="5273170" cy="43087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F368014-FF7A-4D11-BDAE-80BC8B8AD35D}"/>
              </a:ext>
            </a:extLst>
          </p:cNvPr>
          <p:cNvSpPr/>
          <p:nvPr/>
        </p:nvSpPr>
        <p:spPr>
          <a:xfrm>
            <a:off x="3629361" y="300335"/>
            <a:ext cx="5314276" cy="923330"/>
          </a:xfrm>
          <a:prstGeom prst="rect">
            <a:avLst/>
          </a:prstGeom>
          <a:noFill/>
          <a:ln>
            <a:noFill/>
          </a:ln>
        </p:spPr>
        <p:txBody>
          <a:bodyPr wrap="none" lIns="91440" tIns="45720" rIns="91440" bIns="45720">
            <a:spAutoFit/>
          </a:bodyPr>
          <a:lstStyle/>
          <a:p>
            <a:pPr algn="ctr"/>
            <a:r>
              <a:rPr lang="en-US" sz="5400" b="1" dirty="0" err="1">
                <a:ln w="18415" cmpd="sng">
                  <a:noFill/>
                  <a:prstDash val="solid"/>
                </a:ln>
                <a:solidFill>
                  <a:srgbClr val="FFFF00"/>
                </a:solidFill>
                <a:effectLst>
                  <a:outerShdw blurRad="63500" dir="3600000" algn="tl" rotWithShape="0">
                    <a:srgbClr val="000000">
                      <a:alpha val="70000"/>
                    </a:srgbClr>
                  </a:outerShdw>
                </a:effectLst>
              </a:rPr>
              <a:t>শিক্ষক</a:t>
            </a:r>
            <a:r>
              <a:rPr lang="en-US" sz="5400" b="1" dirty="0">
                <a:ln w="18415" cmpd="sng">
                  <a:noFill/>
                  <a:prstDash val="solid"/>
                </a:ln>
                <a:solidFill>
                  <a:srgbClr val="FFFF00"/>
                </a:solidFill>
                <a:effectLst>
                  <a:outerShdw blurRad="63500" dir="3600000" algn="tl" rotWithShape="0">
                    <a:srgbClr val="000000">
                      <a:alpha val="70000"/>
                    </a:srgbClr>
                  </a:outerShdw>
                </a:effectLst>
              </a:rPr>
              <a:t> </a:t>
            </a:r>
            <a:r>
              <a:rPr lang="en-US" sz="5400" b="1" dirty="0" err="1">
                <a:ln w="18415" cmpd="sng">
                  <a:noFill/>
                  <a:prstDash val="solid"/>
                </a:ln>
                <a:solidFill>
                  <a:srgbClr val="FFFF00"/>
                </a:solidFill>
                <a:effectLst>
                  <a:outerShdw blurRad="63500" dir="3600000" algn="tl" rotWithShape="0">
                    <a:srgbClr val="000000">
                      <a:alpha val="70000"/>
                    </a:srgbClr>
                  </a:outerShdw>
                </a:effectLst>
              </a:rPr>
              <a:t>পরিচিতি</a:t>
            </a:r>
            <a:endParaRPr lang="en-US" sz="5400" b="1" dirty="0">
              <a:ln w="18415" cmpd="sng">
                <a:noFill/>
                <a:prstDash val="solid"/>
              </a:ln>
              <a:solidFill>
                <a:srgbClr val="FFFF00"/>
              </a:solidFill>
              <a:effectLst>
                <a:outerShdw blurRad="63500" dir="3600000" algn="tl" rotWithShape="0">
                  <a:srgbClr val="000000">
                    <a:alpha val="70000"/>
                  </a:srgbClr>
                </a:outerShdw>
              </a:effectLst>
            </a:endParaRPr>
          </a:p>
        </p:txBody>
      </p:sp>
      <p:sp>
        <p:nvSpPr>
          <p:cNvPr id="3" name="Rectangle: Rounded Corners 2">
            <a:extLst>
              <a:ext uri="{FF2B5EF4-FFF2-40B4-BE49-F238E27FC236}">
                <a16:creationId xmlns:a16="http://schemas.microsoft.com/office/drawing/2014/main" xmlns="" id="{D68D595A-7BDB-43E2-98B1-AF74644F8076}"/>
              </a:ext>
            </a:extLst>
          </p:cNvPr>
          <p:cNvSpPr/>
          <p:nvPr/>
        </p:nvSpPr>
        <p:spPr>
          <a:xfrm>
            <a:off x="151725" y="1714500"/>
            <a:ext cx="6235219" cy="4457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b="1" dirty="0" err="1"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4800" b="1" dirty="0"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হোসেন</a:t>
            </a:r>
            <a:r>
              <a:rPr lang="en-US" sz="4800" b="1" dirty="0"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a:t>
            </a:r>
            <a:endParaRPr lang="en-US" sz="4800" b="1"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2400" b="1" dirty="0" err="1"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প্রভাষক,কম্পিউটার</a:t>
            </a:r>
            <a:r>
              <a:rPr lang="en-US" sz="2400" b="1" dirty="0"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অপারেশন</a:t>
            </a:r>
            <a:endParaRPr lang="en-US" sz="2400" b="1"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dirty="0" err="1"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ফজলুর</a:t>
            </a:r>
            <a:r>
              <a:rPr lang="en-US" sz="3200" dirty="0"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রহমান</a:t>
            </a:r>
            <a:r>
              <a:rPr lang="en-US" sz="3200" dirty="0"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মেমোরিয়্যাল</a:t>
            </a:r>
            <a:r>
              <a:rPr lang="en-US" sz="3200" dirty="0"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কলেজ</a:t>
            </a:r>
            <a:r>
              <a:rPr lang="en-US" sz="3200" dirty="0"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অব</a:t>
            </a:r>
            <a:r>
              <a:rPr lang="en-US" sz="3200" dirty="0"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টেকনোলজি</a:t>
            </a:r>
            <a:endParaRPr lang="en-US"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dirty="0" err="1"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বুড়িচং</a:t>
            </a:r>
            <a:r>
              <a:rPr lang="en-US" sz="3200" dirty="0"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a:t>
            </a:r>
            <a:r>
              <a:rPr lang="en-US"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algn="ctr"/>
            <a:r>
              <a:rPr lang="en-US"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as-IN"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err="1">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ইলঃ</a:t>
            </a:r>
            <a:r>
              <a:rPr lang="en-US"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01919587644</a:t>
            </a:r>
            <a:endParaRPr lang="en-US" sz="3200"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1600" dirty="0"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h</a:t>
            </a:r>
            <a:r>
              <a:rPr lang="en-US" sz="2000" dirty="0"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ossain.bteb@gmail.com</a:t>
            </a:r>
            <a:r>
              <a:rPr lang="en-US" dirty="0" smtClean="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dirty="0">
              <a:ln w="22225">
                <a:solidFill>
                  <a:schemeClr val="bg1"/>
                </a:solidFill>
                <a:prstDash val="solid"/>
              </a:ln>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Beveled 4">
            <a:extLst>
              <a:ext uri="{FF2B5EF4-FFF2-40B4-BE49-F238E27FC236}">
                <a16:creationId xmlns:a16="http://schemas.microsoft.com/office/drawing/2014/main" xmlns="" id="{86F72BEB-5EB9-498B-A3D3-26E0A939B682}"/>
              </a:ext>
            </a:extLst>
          </p:cNvPr>
          <p:cNvSpPr/>
          <p:nvPr/>
        </p:nvSpPr>
        <p:spPr>
          <a:xfrm>
            <a:off x="6591976" y="1890812"/>
            <a:ext cx="4482425" cy="4198257"/>
          </a:xfrm>
          <a:prstGeom prst="bevel">
            <a:avLst/>
          </a:prstGeom>
          <a:blipFill>
            <a:blip r:embed="rId2" cstate="print"/>
            <a:stretch>
              <a:fillRect/>
            </a:stretch>
          </a:blip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536559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400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115615B-B1DF-469D-BB4B-23A7C9527AEF}"/>
              </a:ext>
            </a:extLst>
          </p:cNvPr>
          <p:cNvSpPr/>
          <p:nvPr/>
        </p:nvSpPr>
        <p:spPr>
          <a:xfrm>
            <a:off x="3051339" y="242784"/>
            <a:ext cx="5002599" cy="914400"/>
          </a:xfrm>
          <a:prstGeom prst="rect">
            <a:avLst/>
          </a:prstGeom>
          <a:noFill/>
        </p:spPr>
        <p:txBody>
          <a:bodyPr wrap="square" lIns="91440" tIns="45720" rIns="91440" bIns="45720">
            <a:spAutoFit/>
          </a:bodyPr>
          <a:lstStyle/>
          <a:p>
            <a:pPr algn="ctr"/>
            <a:r>
              <a:rPr lang="en-US" sz="5400" dirty="0" err="1">
                <a:ln w="22225">
                  <a:solidFill>
                    <a:sysClr val="windowText" lastClr="000000"/>
                  </a:solidFill>
                  <a:prstDash val="solid"/>
                </a:ln>
                <a:solidFill>
                  <a:sysClr val="windowText" lastClr="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5400" dirty="0">
                <a:ln w="22225">
                  <a:solidFill>
                    <a:sysClr val="windowText" lastClr="000000"/>
                  </a:solidFill>
                  <a:prstDash val="solid"/>
                </a:ln>
                <a:solidFill>
                  <a:sysClr val="windowText" lastClr="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dirty="0" err="1">
                <a:ln w="22225">
                  <a:solidFill>
                    <a:sysClr val="windowText" lastClr="000000"/>
                  </a:solidFill>
                  <a:prstDash val="solid"/>
                </a:ln>
                <a:solidFill>
                  <a:sysClr val="windowText" lastClr="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5400" dirty="0">
              <a:ln w="22225">
                <a:solidFill>
                  <a:sysClr val="windowText" lastClr="000000"/>
                </a:solidFill>
                <a:prstDash val="solid"/>
              </a:ln>
              <a:solidFill>
                <a:sysClr val="windowText" lastClr="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cxnSp>
        <p:nvCxnSpPr>
          <p:cNvPr id="9" name="Straight Arrow Connector 8">
            <a:extLst>
              <a:ext uri="{FF2B5EF4-FFF2-40B4-BE49-F238E27FC236}">
                <a16:creationId xmlns:a16="http://schemas.microsoft.com/office/drawing/2014/main" xmlns="" id="{88456641-F802-44F5-8447-315238DC886E}"/>
              </a:ext>
            </a:extLst>
          </p:cNvPr>
          <p:cNvCxnSpPr>
            <a:cxnSpLocks/>
          </p:cNvCxnSpPr>
          <p:nvPr/>
        </p:nvCxnSpPr>
        <p:spPr>
          <a:xfrm>
            <a:off x="7429356" y="1251857"/>
            <a:ext cx="0" cy="4354286"/>
          </a:xfrm>
          <a:prstGeom prst="straightConnector1">
            <a:avLst/>
          </a:prstGeom>
          <a:ln w="76200">
            <a:solidFill>
              <a:srgbClr val="FFFF00"/>
            </a:solidFill>
            <a:headEnd type="triangle"/>
            <a:tailEnd type="triangle"/>
          </a:ln>
          <a:scene3d>
            <a:camera prst="orthographicFront"/>
            <a:lightRig rig="threePt" dir="t"/>
          </a:scene3d>
          <a:sp3d contourW="12700">
            <a:contourClr>
              <a:schemeClr val="tx1"/>
            </a:contourClr>
          </a:sp3d>
        </p:spPr>
        <p:style>
          <a:lnRef idx="3">
            <a:schemeClr val="dk1"/>
          </a:lnRef>
          <a:fillRef idx="0">
            <a:schemeClr val="dk1"/>
          </a:fillRef>
          <a:effectRef idx="2">
            <a:schemeClr val="dk1"/>
          </a:effectRef>
          <a:fontRef idx="minor">
            <a:schemeClr val="tx1"/>
          </a:fontRef>
        </p:style>
      </p:cxnSp>
      <p:pic>
        <p:nvPicPr>
          <p:cNvPr id="15" name="Picture 14">
            <a:extLst>
              <a:ext uri="{FF2B5EF4-FFF2-40B4-BE49-F238E27FC236}">
                <a16:creationId xmlns:a16="http://schemas.microsoft.com/office/drawing/2014/main" xmlns="" id="{15998F2C-1BAD-4A8C-A3AC-AEC229FE93AD}"/>
              </a:ext>
            </a:extLst>
          </p:cNvPr>
          <p:cNvPicPr>
            <a:picLocks noChangeAspect="1"/>
          </p:cNvPicPr>
          <p:nvPr/>
        </p:nvPicPr>
        <p:blipFill>
          <a:blip r:embed="rId2" cstate="print"/>
          <a:stretch>
            <a:fillRect/>
          </a:stretch>
        </p:blipFill>
        <p:spPr>
          <a:xfrm>
            <a:off x="7602140" y="1348236"/>
            <a:ext cx="3152533" cy="4161526"/>
          </a:xfrm>
          <a:prstGeom prst="rect">
            <a:avLst/>
          </a:prstGeom>
        </p:spPr>
      </p:pic>
      <p:sp>
        <p:nvSpPr>
          <p:cNvPr id="16" name="Rectangle 15">
            <a:extLst>
              <a:ext uri="{FF2B5EF4-FFF2-40B4-BE49-F238E27FC236}">
                <a16:creationId xmlns:a16="http://schemas.microsoft.com/office/drawing/2014/main" xmlns="" id="{8A2000E2-F1AA-4C7E-B301-6409CF6DAAD0}"/>
              </a:ext>
            </a:extLst>
          </p:cNvPr>
          <p:cNvSpPr/>
          <p:nvPr/>
        </p:nvSpPr>
        <p:spPr>
          <a:xfrm>
            <a:off x="554182" y="1348236"/>
            <a:ext cx="6553200" cy="4257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b="1" dirty="0" err="1">
                <a:ln w="22225">
                  <a:solidFill>
                    <a:schemeClr val="tx1"/>
                  </a:solidFill>
                  <a:prstDash val="solid"/>
                </a:ln>
                <a:solidFill>
                  <a:schemeClr val="tx1"/>
                </a:solidFill>
                <a:latin typeface="NikoshBAN" panose="02000000000000000000" pitchFamily="2" charset="0"/>
                <a:cs typeface="NikoshBAN" panose="02000000000000000000" pitchFamily="2" charset="0"/>
              </a:rPr>
              <a:t>শ্রেণি</a:t>
            </a:r>
            <a:r>
              <a:rPr lang="as-IN" sz="3200" b="1" dirty="0">
                <a:ln w="22225">
                  <a:solidFill>
                    <a:schemeClr val="tx1"/>
                  </a:solidFill>
                  <a:prstDash val="solid"/>
                </a:ln>
                <a:solidFill>
                  <a:schemeClr val="tx1"/>
                </a:solidFill>
                <a:latin typeface="NikoshBAN" panose="02000000000000000000" pitchFamily="2" charset="0"/>
                <a:cs typeface="NikoshBAN" panose="02000000000000000000" pitchFamily="2" charset="0"/>
              </a:rPr>
              <a:t>ঃ</a:t>
            </a:r>
            <a:r>
              <a:rPr lang="en-US" sz="3200" b="1" dirty="0">
                <a:ln w="22225">
                  <a:solidFill>
                    <a:schemeClr val="tx1"/>
                  </a:solidFill>
                  <a:prstDash val="solid"/>
                </a:ln>
                <a:solidFill>
                  <a:schemeClr val="tx1"/>
                </a:solidFill>
                <a:latin typeface="NikoshBAN" panose="02000000000000000000" pitchFamily="2" charset="0"/>
                <a:cs typeface="NikoshBAN" panose="02000000000000000000" pitchFamily="2" charset="0"/>
              </a:rPr>
              <a:t> </a:t>
            </a:r>
            <a:r>
              <a:rPr lang="en-US" sz="3200" b="1" dirty="0" err="1" smtClean="0">
                <a:ln w="22225">
                  <a:solidFill>
                    <a:schemeClr val="tx1"/>
                  </a:solidFill>
                  <a:prstDash val="solid"/>
                </a:ln>
                <a:solidFill>
                  <a:schemeClr val="tx1"/>
                </a:solidFill>
                <a:latin typeface="NikoshBAN" panose="02000000000000000000" pitchFamily="2" charset="0"/>
                <a:cs typeface="NikoshBAN" panose="02000000000000000000" pitchFamily="2" charset="0"/>
              </a:rPr>
              <a:t>নবম</a:t>
            </a:r>
            <a:r>
              <a:rPr lang="en-US" sz="3200" b="1" dirty="0" smtClean="0">
                <a:ln w="22225">
                  <a:solidFill>
                    <a:schemeClr val="tx1"/>
                  </a:solidFill>
                  <a:prstDash val="solid"/>
                </a:ln>
                <a:solidFill>
                  <a:schemeClr val="tx1"/>
                </a:solidFill>
                <a:latin typeface="NikoshBAN" panose="02000000000000000000" pitchFamily="2" charset="0"/>
                <a:cs typeface="NikoshBAN" panose="02000000000000000000" pitchFamily="2" charset="0"/>
              </a:rPr>
              <a:t> (</a:t>
            </a:r>
            <a:r>
              <a:rPr lang="en-US" sz="3200" b="1" dirty="0" err="1" smtClean="0">
                <a:ln w="22225">
                  <a:solidFill>
                    <a:schemeClr val="tx1"/>
                  </a:solidFill>
                  <a:prstDash val="solid"/>
                </a:ln>
                <a:solidFill>
                  <a:schemeClr val="tx1"/>
                </a:solidFill>
                <a:latin typeface="NikoshBAN" panose="02000000000000000000" pitchFamily="2" charset="0"/>
                <a:cs typeface="NikoshBAN" panose="02000000000000000000" pitchFamily="2" charset="0"/>
              </a:rPr>
              <a:t>ভোকেশনাল</a:t>
            </a:r>
            <a:r>
              <a:rPr lang="en-US" sz="3200" b="1" dirty="0" smtClean="0">
                <a:ln w="22225">
                  <a:solidFill>
                    <a:schemeClr val="tx1"/>
                  </a:solidFill>
                  <a:prstDash val="solid"/>
                </a:ln>
                <a:solidFill>
                  <a:schemeClr val="tx1"/>
                </a:solidFill>
                <a:latin typeface="NikoshBAN" panose="02000000000000000000" pitchFamily="2" charset="0"/>
                <a:cs typeface="NikoshBAN" panose="02000000000000000000" pitchFamily="2" charset="0"/>
              </a:rPr>
              <a:t>)</a:t>
            </a:r>
          </a:p>
          <a:p>
            <a:endParaRPr lang="en-US" sz="1100" b="1" dirty="0">
              <a:ln w="22225">
                <a:solidFill>
                  <a:schemeClr val="tx1"/>
                </a:solidFill>
                <a:prstDash val="solid"/>
              </a:ln>
              <a:solidFill>
                <a:schemeClr val="tx1"/>
              </a:solidFill>
              <a:latin typeface="NikoshBAN" panose="02000000000000000000" pitchFamily="2" charset="0"/>
              <a:cs typeface="NikoshBAN" panose="02000000000000000000" pitchFamily="2" charset="0"/>
            </a:endParaRPr>
          </a:p>
          <a:p>
            <a:r>
              <a:rPr lang="en-US" sz="2400" b="1" dirty="0" err="1" smtClean="0">
                <a:ln w="22225">
                  <a:solidFill>
                    <a:schemeClr val="tx1"/>
                  </a:solidFill>
                  <a:prstDash val="solid"/>
                </a:ln>
                <a:solidFill>
                  <a:schemeClr val="tx1"/>
                </a:solidFill>
                <a:latin typeface="NikoshBAN" panose="02000000000000000000" pitchFamily="2" charset="0"/>
                <a:cs typeface="NikoshBAN" panose="02000000000000000000" pitchFamily="2" charset="0"/>
              </a:rPr>
              <a:t>বিষয়ঃ</a:t>
            </a:r>
            <a:r>
              <a:rPr lang="en-US" sz="2400" b="1" dirty="0" smtClean="0">
                <a:ln w="22225">
                  <a:solidFill>
                    <a:schemeClr val="tx1"/>
                  </a:solidFill>
                  <a:prstDash val="solid"/>
                </a:ln>
                <a:solidFill>
                  <a:schemeClr val="tx1"/>
                </a:solidFill>
                <a:latin typeface="NikoshBAN" panose="02000000000000000000" pitchFamily="2" charset="0"/>
                <a:cs typeface="NikoshBAN" panose="02000000000000000000" pitchFamily="2" charset="0"/>
              </a:rPr>
              <a:t> </a:t>
            </a:r>
            <a:r>
              <a:rPr lang="en-US" sz="2400" b="1" dirty="0" err="1" smtClean="0">
                <a:ln w="22225">
                  <a:solidFill>
                    <a:schemeClr val="tx1"/>
                  </a:solidFill>
                  <a:prstDash val="solid"/>
                </a:ln>
                <a:solidFill>
                  <a:schemeClr val="tx1"/>
                </a:solidFill>
                <a:latin typeface="NikoshBAN" panose="02000000000000000000" pitchFamily="2" charset="0"/>
                <a:cs typeface="NikoshBAN" panose="02000000000000000000" pitchFamily="2" charset="0"/>
              </a:rPr>
              <a:t>কম্পিউটার</a:t>
            </a:r>
            <a:r>
              <a:rPr lang="en-US" sz="2400" b="1" dirty="0" smtClean="0">
                <a:ln w="22225">
                  <a:solidFill>
                    <a:schemeClr val="tx1"/>
                  </a:solidFill>
                  <a:prstDash val="solid"/>
                </a:ln>
                <a:solidFill>
                  <a:schemeClr val="tx1"/>
                </a:solidFill>
                <a:latin typeface="NikoshBAN" panose="02000000000000000000" pitchFamily="2" charset="0"/>
                <a:cs typeface="NikoshBAN" panose="02000000000000000000" pitchFamily="2" charset="0"/>
              </a:rPr>
              <a:t> ও </a:t>
            </a:r>
            <a:r>
              <a:rPr lang="en-US" sz="2400" b="1" dirty="0" err="1" smtClean="0">
                <a:ln w="22225">
                  <a:solidFill>
                    <a:schemeClr val="tx1"/>
                  </a:solidFill>
                  <a:prstDash val="solid"/>
                </a:ln>
                <a:solidFill>
                  <a:schemeClr val="tx1"/>
                </a:solidFill>
                <a:latin typeface="NikoshBAN" panose="02000000000000000000" pitchFamily="2" charset="0"/>
                <a:cs typeface="NikoshBAN" panose="02000000000000000000" pitchFamily="2" charset="0"/>
              </a:rPr>
              <a:t>তথ্য</a:t>
            </a:r>
            <a:r>
              <a:rPr lang="en-US" sz="2400" b="1" dirty="0" smtClean="0">
                <a:ln w="22225">
                  <a:solidFill>
                    <a:schemeClr val="tx1"/>
                  </a:solidFill>
                  <a:prstDash val="solid"/>
                </a:ln>
                <a:solidFill>
                  <a:schemeClr val="tx1"/>
                </a:solidFill>
                <a:latin typeface="NikoshBAN" panose="02000000000000000000" pitchFamily="2" charset="0"/>
                <a:cs typeface="NikoshBAN" panose="02000000000000000000" pitchFamily="2" charset="0"/>
              </a:rPr>
              <a:t> </a:t>
            </a:r>
            <a:r>
              <a:rPr lang="en-US" sz="2400" b="1" dirty="0" smtClean="0">
                <a:ln w="22225">
                  <a:solidFill>
                    <a:schemeClr val="tx1"/>
                  </a:solidFill>
                  <a:prstDash val="solid"/>
                </a:ln>
                <a:solidFill>
                  <a:schemeClr val="tx1"/>
                </a:solidFill>
                <a:latin typeface="NikoshBAN" panose="02000000000000000000" pitchFamily="2" charset="0"/>
                <a:cs typeface="NikoshBAN" panose="02000000000000000000" pitchFamily="2" charset="0"/>
              </a:rPr>
              <a:t>প্রযুক্তি-1</a:t>
            </a:r>
            <a:endParaRPr lang="en-US" sz="2400" b="1" dirty="0">
              <a:ln w="22225">
                <a:solidFill>
                  <a:schemeClr val="tx1"/>
                </a:solidFill>
                <a:prstDash val="solid"/>
              </a:ln>
              <a:solidFill>
                <a:schemeClr val="tx1"/>
              </a:solidFill>
              <a:latin typeface="NikoshBAN" panose="02000000000000000000" pitchFamily="2" charset="0"/>
              <a:cs typeface="NikoshBAN" panose="02000000000000000000" pitchFamily="2" charset="0"/>
            </a:endParaRPr>
          </a:p>
          <a:p>
            <a:r>
              <a:rPr lang="en-US" sz="2800" b="1" dirty="0" err="1" smtClean="0">
                <a:ln w="22225">
                  <a:solidFill>
                    <a:schemeClr val="tx1"/>
                  </a:solidFill>
                  <a:prstDash val="solid"/>
                </a:ln>
                <a:solidFill>
                  <a:schemeClr val="tx1"/>
                </a:solidFill>
                <a:latin typeface="NikoshBAN" panose="02000000000000000000" pitchFamily="2" charset="0"/>
                <a:cs typeface="NikoshBAN" panose="02000000000000000000" pitchFamily="2" charset="0"/>
              </a:rPr>
              <a:t>অধ্যায়ঃ</a:t>
            </a:r>
            <a:r>
              <a:rPr lang="en-US" sz="2800" b="1" dirty="0" smtClean="0">
                <a:ln w="22225">
                  <a:solidFill>
                    <a:schemeClr val="tx1"/>
                  </a:solidFill>
                  <a:prstDash val="solid"/>
                </a:ln>
                <a:solidFill>
                  <a:schemeClr val="tx1"/>
                </a:solidFill>
                <a:latin typeface="NikoshBAN" panose="02000000000000000000" pitchFamily="2" charset="0"/>
                <a:cs typeface="NikoshBAN" panose="02000000000000000000" pitchFamily="2" charset="0"/>
              </a:rPr>
              <a:t> </a:t>
            </a:r>
            <a:r>
              <a:rPr lang="en-US" sz="2800" b="1" dirty="0" err="1" smtClean="0">
                <a:ln w="22225">
                  <a:solidFill>
                    <a:schemeClr val="tx1"/>
                  </a:solidFill>
                  <a:prstDash val="solid"/>
                </a:ln>
                <a:solidFill>
                  <a:schemeClr val="tx1"/>
                </a:solidFill>
                <a:latin typeface="NikoshBAN" panose="02000000000000000000" pitchFamily="2" charset="0"/>
                <a:cs typeface="NikoshBAN" panose="02000000000000000000" pitchFamily="2" charset="0"/>
              </a:rPr>
              <a:t>দুই</a:t>
            </a:r>
            <a:endParaRPr lang="en-US" sz="2800" b="1" dirty="0">
              <a:ln w="22225">
                <a:solidFill>
                  <a:schemeClr val="tx1"/>
                </a:solidFill>
                <a:prstDash val="solid"/>
              </a:ln>
              <a:solidFill>
                <a:schemeClr val="tx1"/>
              </a:solidFill>
              <a:latin typeface="NikoshBAN" panose="02000000000000000000" pitchFamily="2" charset="0"/>
              <a:cs typeface="NikoshBAN" panose="02000000000000000000" pitchFamily="2" charset="0"/>
            </a:endParaRPr>
          </a:p>
          <a:p>
            <a:r>
              <a:rPr lang="en-US" sz="2800" b="1" dirty="0" err="1" smtClean="0">
                <a:ln w="22225">
                  <a:solidFill>
                    <a:schemeClr val="tx1"/>
                  </a:solidFill>
                  <a:prstDash val="solid"/>
                </a:ln>
                <a:solidFill>
                  <a:schemeClr val="tx1"/>
                </a:solidFill>
                <a:latin typeface="NikoshBAN" panose="02000000000000000000" pitchFamily="2" charset="0"/>
                <a:cs typeface="NikoshBAN" panose="02000000000000000000" pitchFamily="2" charset="0"/>
              </a:rPr>
              <a:t>পাঠঃ</a:t>
            </a:r>
            <a:r>
              <a:rPr lang="en-US" sz="2800" b="1" dirty="0" smtClean="0">
                <a:ln w="22225">
                  <a:solidFill>
                    <a:schemeClr val="tx1"/>
                  </a:solidFill>
                  <a:prstDash val="solid"/>
                </a:ln>
                <a:solidFill>
                  <a:schemeClr val="tx1"/>
                </a:solidFill>
                <a:latin typeface="NikoshBAN" panose="02000000000000000000" pitchFamily="2" charset="0"/>
                <a:cs typeface="NikoshBAN" panose="02000000000000000000" pitchFamily="2" charset="0"/>
              </a:rPr>
              <a:t> 2.5(</a:t>
            </a:r>
            <a:r>
              <a:rPr lang="en-US" sz="2800" b="1" dirty="0" err="1" smtClean="0">
                <a:ln w="22225">
                  <a:solidFill>
                    <a:schemeClr val="tx1"/>
                  </a:solidFill>
                  <a:prstDash val="solid"/>
                </a:ln>
                <a:solidFill>
                  <a:schemeClr val="tx1"/>
                </a:solidFill>
                <a:latin typeface="NikoshBAN" panose="02000000000000000000" pitchFamily="2" charset="0"/>
                <a:cs typeface="NikoshBAN" panose="02000000000000000000" pitchFamily="2" charset="0"/>
              </a:rPr>
              <a:t>আউটপুট</a:t>
            </a:r>
            <a:r>
              <a:rPr lang="en-US" sz="2800" b="1" dirty="0" smtClean="0">
                <a:ln w="22225">
                  <a:solidFill>
                    <a:schemeClr val="tx1"/>
                  </a:solidFill>
                  <a:prstDash val="solid"/>
                </a:ln>
                <a:solidFill>
                  <a:schemeClr val="tx1"/>
                </a:solidFill>
                <a:latin typeface="NikoshBAN" panose="02000000000000000000" pitchFamily="2" charset="0"/>
                <a:cs typeface="NikoshBAN" panose="02000000000000000000" pitchFamily="2" charset="0"/>
              </a:rPr>
              <a:t> </a:t>
            </a:r>
            <a:r>
              <a:rPr lang="en-US" sz="2800" b="1" dirty="0" err="1" smtClean="0">
                <a:ln w="22225">
                  <a:solidFill>
                    <a:schemeClr val="tx1"/>
                  </a:solidFill>
                  <a:prstDash val="solid"/>
                </a:ln>
                <a:solidFill>
                  <a:schemeClr val="tx1"/>
                </a:solidFill>
                <a:latin typeface="NikoshBAN" panose="02000000000000000000" pitchFamily="2" charset="0"/>
                <a:cs typeface="NikoshBAN" panose="02000000000000000000" pitchFamily="2" charset="0"/>
              </a:rPr>
              <a:t>ডিভাইস</a:t>
            </a:r>
            <a:r>
              <a:rPr lang="en-US" sz="2800" b="1" dirty="0" smtClean="0">
                <a:ln w="22225">
                  <a:solidFill>
                    <a:schemeClr val="tx1"/>
                  </a:solidFill>
                  <a:prstDash val="solid"/>
                </a:ln>
                <a:solidFill>
                  <a:schemeClr val="tx1"/>
                </a:solidFill>
                <a:latin typeface="NikoshBAN" panose="02000000000000000000" pitchFamily="2" charset="0"/>
                <a:cs typeface="NikoshBAN" panose="02000000000000000000" pitchFamily="2" charset="0"/>
              </a:rPr>
              <a:t>)</a:t>
            </a:r>
          </a:p>
          <a:p>
            <a:r>
              <a:rPr lang="en-US" sz="2800" b="1" dirty="0" err="1" smtClean="0">
                <a:ln w="22225">
                  <a:solidFill>
                    <a:schemeClr val="tx1"/>
                  </a:solidFill>
                  <a:prstDash val="solid"/>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en-US" sz="2800" b="1" dirty="0" smtClean="0">
                <a:ln w="22225">
                  <a:solidFill>
                    <a:schemeClr val="tx1"/>
                  </a:solidFill>
                  <a:prstDash val="solid"/>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50 </a:t>
            </a:r>
            <a:r>
              <a:rPr lang="en-US" sz="2800" b="1" dirty="0" err="1" smtClean="0">
                <a:ln w="22225">
                  <a:solidFill>
                    <a:schemeClr val="tx1"/>
                  </a:solidFill>
                  <a:prstDash val="solid"/>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মিনিট</a:t>
            </a:r>
            <a:endParaRPr lang="en-US" sz="2800" b="1" dirty="0" smtClean="0">
              <a:ln w="22225">
                <a:solidFill>
                  <a:schemeClr val="tx1"/>
                </a:solidFill>
                <a:prstDash val="solid"/>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b="1" dirty="0" err="1" smtClean="0">
                <a:ln w="22225">
                  <a:solidFill>
                    <a:schemeClr val="tx1"/>
                  </a:solidFill>
                  <a:prstDash val="solid"/>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তারিখঃ</a:t>
            </a:r>
            <a:r>
              <a:rPr lang="en-US" sz="2800" b="1" dirty="0" smtClean="0">
                <a:ln w="22225">
                  <a:solidFill>
                    <a:schemeClr val="tx1"/>
                  </a:solidFill>
                  <a:prstDash val="solid"/>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fld id="{BE1170D9-A07C-4B16-B965-3479F7BC7497}" type="datetime1">
              <a:rPr lang="en-US" sz="2800" b="1" smtClean="0">
                <a:ln w="22225">
                  <a:solidFill>
                    <a:schemeClr val="tx1"/>
                  </a:solidFill>
                  <a:prstDash val="solid"/>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pPr/>
              <a:t>11/30/2019</a:t>
            </a:fld>
            <a:endParaRPr lang="en-US" sz="2800" dirty="0">
              <a:ln w="22225">
                <a:solidFill>
                  <a:schemeClr val="tx1"/>
                </a:solidFill>
                <a:prstDash val="solid"/>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87122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0" fill="hold"/>
                                        <p:tgtEl>
                                          <p:spTgt spid="2"/>
                                        </p:tgtEl>
                                        <p:attrNameLst>
                                          <p:attrName>ppt_x</p:attrName>
                                        </p:attrNameLst>
                                      </p:cBhvr>
                                      <p:tavLst>
                                        <p:tav tm="0">
                                          <p:val>
                                            <p:strVal val="#ppt_x"/>
                                          </p:val>
                                        </p:tav>
                                        <p:tav tm="100000">
                                          <p:val>
                                            <p:strVal val="#ppt_x"/>
                                          </p:val>
                                        </p:tav>
                                      </p:tavLst>
                                    </p:anim>
                                    <p:anim calcmode="lin" valueType="num">
                                      <p:cBhvr additive="base">
                                        <p:cTn id="8" dur="20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amond(in)">
                                      <p:cBhvr>
                                        <p:cTn id="23"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F00">
                <a:alpha val="36000"/>
              </a:srgb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3AB785D-76EE-4B21-A468-E005BE44EB46}"/>
              </a:ext>
            </a:extLst>
          </p:cNvPr>
          <p:cNvSpPr/>
          <p:nvPr/>
        </p:nvSpPr>
        <p:spPr>
          <a:xfrm>
            <a:off x="2861187" y="132735"/>
            <a:ext cx="6813755" cy="766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u="sng" dirty="0" err="1">
                <a:solidFill>
                  <a:schemeClr val="tx1"/>
                </a:solidFill>
                <a:latin typeface="NikoshBAN" panose="02000000000000000000" pitchFamily="2" charset="0"/>
                <a:cs typeface="NikoshBAN" panose="02000000000000000000" pitchFamily="2" charset="0"/>
              </a:rPr>
              <a:t>আজকের</a:t>
            </a:r>
            <a:r>
              <a:rPr lang="en-US" sz="6000" b="1" u="sng" dirty="0">
                <a:solidFill>
                  <a:schemeClr val="tx1"/>
                </a:solidFill>
                <a:latin typeface="NikoshBAN" panose="02000000000000000000" pitchFamily="2" charset="0"/>
                <a:cs typeface="NikoshBAN" panose="02000000000000000000" pitchFamily="2" charset="0"/>
              </a:rPr>
              <a:t> </a:t>
            </a:r>
            <a:r>
              <a:rPr lang="en-US" sz="6000" b="1" u="sng" dirty="0" err="1">
                <a:solidFill>
                  <a:schemeClr val="tx1"/>
                </a:solidFill>
                <a:latin typeface="NikoshBAN" panose="02000000000000000000" pitchFamily="2" charset="0"/>
                <a:cs typeface="NikoshBAN" panose="02000000000000000000" pitchFamily="2" charset="0"/>
              </a:rPr>
              <a:t>পাঠ</a:t>
            </a:r>
            <a:endParaRPr lang="en-US" sz="6000" b="1" u="sng"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xmlns="" id="{39719B58-E9B2-4ED0-BDEA-66C55D3E549E}"/>
              </a:ext>
            </a:extLst>
          </p:cNvPr>
          <p:cNvSpPr/>
          <p:nvPr/>
        </p:nvSpPr>
        <p:spPr>
          <a:xfrm>
            <a:off x="1799303" y="1548581"/>
            <a:ext cx="9085007" cy="402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0" b="1" dirty="0" err="1" smtClean="0">
                <a:ln w="22225">
                  <a:solidFill>
                    <a:schemeClr val="tx1"/>
                  </a:solidFill>
                  <a:prstDash val="solid"/>
                </a:ln>
                <a:solidFill>
                  <a:schemeClr val="tx1"/>
                </a:solidFill>
                <a:latin typeface="NikoshBAN" panose="02000000000000000000" pitchFamily="2" charset="0"/>
                <a:cs typeface="NikoshBAN" panose="02000000000000000000" pitchFamily="2" charset="0"/>
              </a:rPr>
              <a:t>আউটপুট</a:t>
            </a:r>
            <a:r>
              <a:rPr lang="en-US" sz="8000" b="1" dirty="0" smtClean="0">
                <a:ln w="22225">
                  <a:solidFill>
                    <a:schemeClr val="tx1"/>
                  </a:solidFill>
                  <a:prstDash val="solid"/>
                </a:ln>
                <a:solidFill>
                  <a:schemeClr val="tx1"/>
                </a:solidFill>
                <a:latin typeface="NikoshBAN" panose="02000000000000000000" pitchFamily="2" charset="0"/>
                <a:cs typeface="NikoshBAN" panose="02000000000000000000" pitchFamily="2" charset="0"/>
              </a:rPr>
              <a:t> </a:t>
            </a:r>
            <a:r>
              <a:rPr lang="en-US" sz="8000" b="1" dirty="0" err="1">
                <a:ln w="22225">
                  <a:solidFill>
                    <a:schemeClr val="tx1"/>
                  </a:solidFill>
                  <a:prstDash val="solid"/>
                </a:ln>
                <a:solidFill>
                  <a:schemeClr val="tx1"/>
                </a:solidFill>
                <a:latin typeface="NikoshBAN" panose="02000000000000000000" pitchFamily="2" charset="0"/>
                <a:cs typeface="NikoshBAN" panose="02000000000000000000" pitchFamily="2" charset="0"/>
              </a:rPr>
              <a:t>ডিভাইস</a:t>
            </a:r>
            <a:endParaRPr lang="en-US" sz="8000" b="1" dirty="0">
              <a:ln w="22225">
                <a:solidFill>
                  <a:schemeClr val="tx1"/>
                </a:solidFill>
                <a:prstDash val="solid"/>
              </a:ln>
              <a:solidFill>
                <a:schemeClr val="tx1"/>
              </a:solidFill>
              <a:latin typeface="NikoshBAN" panose="02000000000000000000" pitchFamily="2" charset="0"/>
              <a:cs typeface="NikoshBAN" panose="02000000000000000000" pitchFamily="2" charset="0"/>
            </a:endParaRPr>
          </a:p>
          <a:p>
            <a:pPr algn="ctr"/>
            <a:r>
              <a:rPr lang="en-US" sz="6000" b="1" dirty="0" smtClean="0">
                <a:ln w="22225">
                  <a:solidFill>
                    <a:schemeClr val="tx1"/>
                  </a:solidFill>
                  <a:prstDash val="solid"/>
                </a:ln>
                <a:solidFill>
                  <a:schemeClr val="tx1"/>
                </a:solidFill>
                <a:latin typeface="NikoshBAN" panose="02000000000000000000" pitchFamily="2" charset="0"/>
                <a:cs typeface="NikoshBAN" panose="02000000000000000000" pitchFamily="2" charset="0"/>
              </a:rPr>
              <a:t>(Output </a:t>
            </a:r>
            <a:r>
              <a:rPr lang="en-US" sz="6000" b="1" dirty="0">
                <a:ln w="22225">
                  <a:solidFill>
                    <a:schemeClr val="tx1"/>
                  </a:solidFill>
                  <a:prstDash val="solid"/>
                </a:ln>
                <a:solidFill>
                  <a:schemeClr val="tx1"/>
                </a:solidFill>
                <a:latin typeface="NikoshBAN" panose="02000000000000000000" pitchFamily="2" charset="0"/>
                <a:cs typeface="NikoshBAN" panose="02000000000000000000" pitchFamily="2" charset="0"/>
              </a:rPr>
              <a:t>Device)</a:t>
            </a:r>
          </a:p>
        </p:txBody>
      </p:sp>
    </p:spTree>
    <p:extLst>
      <p:ext uri="{BB962C8B-B14F-4D97-AF65-F5344CB8AC3E}">
        <p14:creationId xmlns:p14="http://schemas.microsoft.com/office/powerpoint/2010/main" xmlns="" val="268796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70588" l="0"/>
                                      </p:by>
                                    </p:animClr>
                                    <p:animClr clrSpc="hsl" dir="cw">
                                      <p:cBhvr>
                                        <p:cTn id="7" dur="500" fill="hold"/>
                                        <p:tgtEl>
                                          <p:spTgt spid="2"/>
                                        </p:tgtEl>
                                        <p:attrNameLst>
                                          <p:attrName>fillcolor</p:attrName>
                                        </p:attrNameLst>
                                      </p:cBhvr>
                                      <p:by>
                                        <p:hsl h="0" s="-70588" l="0"/>
                                      </p:by>
                                    </p:animClr>
                                    <p:animClr clrSpc="hsl" dir="cw">
                                      <p:cBhvr>
                                        <p:cTn id="8" dur="500" fill="hold"/>
                                        <p:tgtEl>
                                          <p:spTgt spid="2"/>
                                        </p:tgtEl>
                                        <p:attrNameLst>
                                          <p:attrName>stroke.color</p:attrName>
                                        </p:attrNameLst>
                                      </p:cBhvr>
                                      <p:by>
                                        <p:hsl h="0" s="-70588"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3"/>
                                        </p:tgtEl>
                                        <p:attrNameLst>
                                          <p:attrName>style.visibility</p:attrName>
                                        </p:attrNameLst>
                                      </p:cBhvr>
                                      <p:to>
                                        <p:strVal val="visible"/>
                                      </p:to>
                                    </p:set>
                                    <p:set>
                                      <p:cBhvr>
                                        <p:cTn id="22" dur="455" fill="hold">
                                          <p:stCondLst>
                                            <p:cond delay="0"/>
                                          </p:stCondLst>
                                        </p:cTn>
                                        <p:tgtEl>
                                          <p:spTgt spid="3"/>
                                        </p:tgtEl>
                                        <p:attrNameLst>
                                          <p:attrName>style.rotation</p:attrName>
                                        </p:attrNameLst>
                                      </p:cBhvr>
                                      <p:to>
                                        <p:strVal val="-45.0"/>
                                      </p:to>
                                    </p:set>
                                    <p:anim calcmode="lin" valueType="num">
                                      <p:cBhvr>
                                        <p:cTn id="23"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chemeClr val="tx1"/>
            </a:gs>
            <a:gs pos="50000">
              <a:srgbClr val="9CB86E"/>
            </a:gs>
            <a:gs pos="100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2314966-BFCD-4C82-91C6-D5AAFDBDEC08}"/>
              </a:ext>
            </a:extLst>
          </p:cNvPr>
          <p:cNvSpPr/>
          <p:nvPr/>
        </p:nvSpPr>
        <p:spPr>
          <a:xfrm>
            <a:off x="1418895" y="1182413"/>
            <a:ext cx="9830996" cy="400110"/>
          </a:xfrm>
          <a:prstGeom prst="rect">
            <a:avLst/>
          </a:prstGeom>
          <a:noFill/>
        </p:spPr>
        <p:txBody>
          <a:bodyPr wrap="square" lIns="91440" tIns="45720" rIns="91440" bIns="45720">
            <a:spAutoFit/>
          </a:bodyPr>
          <a:lstStyle/>
          <a:p>
            <a:pPr algn="ct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a:t>
            </a:r>
            <a:r>
              <a:rPr lang="as-I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ই</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as-I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প</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as-I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ঠ</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as-I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র</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as-I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শ</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as-I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ষ</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ছাত্র</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as-I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ছ</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as-I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ত</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as-I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র</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ীরা</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যা</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জানতে</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পারবে</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xmlns="" id="{7DFA9429-6558-456E-A02F-4C58A9223DAA}"/>
              </a:ext>
            </a:extLst>
          </p:cNvPr>
          <p:cNvSpPr/>
          <p:nvPr/>
        </p:nvSpPr>
        <p:spPr>
          <a:xfrm>
            <a:off x="4264494" y="145307"/>
            <a:ext cx="3663011"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err="1">
                <a:ln w="22225">
                  <a:solidFill>
                    <a:schemeClr val="accent2"/>
                  </a:solidFill>
                  <a:prstDash val="solid"/>
                </a:ln>
                <a:solidFill>
                  <a:srgbClr val="FF0000"/>
                </a:solidFill>
              </a:rPr>
              <a:t>শিখনফল</a:t>
            </a:r>
            <a:endParaRPr lang="en-US" sz="4000" b="1" cap="none" spc="0" dirty="0">
              <a:ln/>
              <a:solidFill>
                <a:srgbClr val="FF0000"/>
              </a:solidFill>
              <a:effectLst/>
            </a:endParaRPr>
          </a:p>
        </p:txBody>
      </p:sp>
      <p:sp>
        <p:nvSpPr>
          <p:cNvPr id="6" name="Rectangle 5">
            <a:extLst>
              <a:ext uri="{FF2B5EF4-FFF2-40B4-BE49-F238E27FC236}">
                <a16:creationId xmlns:a16="http://schemas.microsoft.com/office/drawing/2014/main" xmlns="" id="{35E2269A-D119-4D19-ACF6-8FA927A968D2}"/>
              </a:ext>
            </a:extLst>
          </p:cNvPr>
          <p:cNvSpPr/>
          <p:nvPr/>
        </p:nvSpPr>
        <p:spPr>
          <a:xfrm>
            <a:off x="1024759" y="2431630"/>
            <a:ext cx="7351798" cy="523220"/>
          </a:xfrm>
          <a:prstGeom prst="rect">
            <a:avLst/>
          </a:prstGeom>
          <a:noFill/>
        </p:spPr>
        <p:txBody>
          <a:bodyPr wrap="square" lIns="91440" tIns="45720" rIns="91440" bIns="45720">
            <a:spAutoFit/>
          </a:bodyPr>
          <a:lstStyle/>
          <a:p>
            <a:pPr algn="ctr"/>
            <a:r>
              <a:rPr lang="en-US" sz="2800" b="0" cap="none" spc="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1. </a:t>
            </a:r>
            <a:r>
              <a:rPr lang="en-US" sz="28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আউটপুট</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ডিভাইস</a:t>
            </a:r>
            <a:r>
              <a:rPr lang="en-US" sz="28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চিহ্নিত</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0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xmlns="" id="{0E9D32A5-4B28-4578-8B76-C8BC55DBFF6D}"/>
              </a:ext>
            </a:extLst>
          </p:cNvPr>
          <p:cNvSpPr/>
          <p:nvPr/>
        </p:nvSpPr>
        <p:spPr>
          <a:xfrm>
            <a:off x="997540" y="3122881"/>
            <a:ext cx="9454998" cy="523220"/>
          </a:xfrm>
          <a:prstGeom prst="rect">
            <a:avLst/>
          </a:prstGeom>
          <a:noFill/>
        </p:spPr>
        <p:txBody>
          <a:bodyPr wrap="square" lIns="91440" tIns="45720" rIns="91440" bIns="45720">
            <a:spAutoFit/>
          </a:bodyPr>
          <a:lstStyle/>
          <a:p>
            <a:pPr algn="ct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2. </a:t>
            </a:r>
            <a:r>
              <a:rPr lang="as-IN" sz="2800" b="0" cap="none" spc="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28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a:t>
            </a:r>
            <a:r>
              <a:rPr lang="en-US" sz="28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28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28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28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28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as-IN" sz="28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 </a:t>
            </a:r>
            <a:r>
              <a:rPr lang="en-US" sz="28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আউটপুট</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ডিভাইসের</a:t>
            </a:r>
            <a:r>
              <a:rPr lang="en-US" sz="28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নাম</a:t>
            </a:r>
            <a:r>
              <a:rPr lang="en-US" sz="28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বলতে</a:t>
            </a:r>
            <a:r>
              <a:rPr lang="en-US" sz="28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28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0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xmlns="" id="{8AAE6F41-524C-4311-B920-8A4DC0BA9C3D}"/>
              </a:ext>
            </a:extLst>
          </p:cNvPr>
          <p:cNvSpPr/>
          <p:nvPr/>
        </p:nvSpPr>
        <p:spPr>
          <a:xfrm>
            <a:off x="1024759" y="3886186"/>
            <a:ext cx="9055411" cy="523220"/>
          </a:xfrm>
          <a:prstGeom prst="rect">
            <a:avLst/>
          </a:prstGeom>
          <a:noFill/>
        </p:spPr>
        <p:txBody>
          <a:bodyPr wrap="square" lIns="91440" tIns="45720" rIns="91440" bIns="45720">
            <a:spAutoFit/>
          </a:bodyPr>
          <a:lstStyle/>
          <a:p>
            <a:pPr algn="ctr"/>
            <a:r>
              <a:rPr lang="en-US" sz="2800" b="0" cap="none" spc="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3</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বর্তমানে</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কয়</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ধরনের</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মনিটর</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আছে</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28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জানতে</a:t>
            </a:r>
            <a:r>
              <a:rPr lang="en-US" sz="28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28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0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xmlns="" id="{07573EF8-3899-4660-BBBF-CBD5B0BC059B}"/>
              </a:ext>
            </a:extLst>
          </p:cNvPr>
          <p:cNvSpPr/>
          <p:nvPr/>
        </p:nvSpPr>
        <p:spPr>
          <a:xfrm>
            <a:off x="789709" y="4610083"/>
            <a:ext cx="8728364" cy="523220"/>
          </a:xfrm>
          <a:prstGeom prst="rect">
            <a:avLst/>
          </a:prstGeom>
          <a:noFill/>
        </p:spPr>
        <p:txBody>
          <a:bodyPr wrap="square" lIns="91440" tIns="45720" rIns="91440" bIns="45720">
            <a:spAutoFit/>
          </a:bodyPr>
          <a:lstStyle/>
          <a:p>
            <a:pPr algn="ct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4. </a:t>
            </a:r>
            <a:r>
              <a:rPr lang="en-US" sz="2800" b="0" cap="none" spc="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আউটপুট</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ডিভাইসের</a:t>
            </a:r>
            <a:r>
              <a:rPr lang="en-US" sz="28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28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বর্ণনা</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2800"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28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000" b="0" cap="none" spc="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79351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6ACC6D-8A2E-4A52-9AF6-18F95ACB8F1E}"/>
              </a:ext>
            </a:extLst>
          </p:cNvPr>
          <p:cNvSpPr>
            <a:spLocks noGrp="1"/>
          </p:cNvSpPr>
          <p:nvPr>
            <p:ph type="title"/>
          </p:nvPr>
        </p:nvSpPr>
        <p:spPr>
          <a:xfrm>
            <a:off x="839788" y="365126"/>
            <a:ext cx="10515600" cy="67396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28575">
            <a:solidFill>
              <a:schemeClr val="tx1"/>
            </a:solidFill>
          </a:ln>
        </p:spPr>
        <p:txBody>
          <a:bodyPr>
            <a:noAutofit/>
          </a:bodyPr>
          <a:lstStyle/>
          <a:p>
            <a:pPr algn="ctr"/>
            <a:r>
              <a:rPr lang="en-US" sz="32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আমরা</a:t>
            </a:r>
            <a:r>
              <a:rPr lang="en-US" sz="3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32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কতগুল</a:t>
            </a:r>
            <a:r>
              <a:rPr lang="as-IN" sz="3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a:t>
            </a:r>
            <a:r>
              <a:rPr lang="en-US" sz="3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32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আউটপুট</a:t>
            </a:r>
            <a:r>
              <a:rPr lang="en-US" sz="32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32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ডিভাইসের</a:t>
            </a:r>
            <a:r>
              <a:rPr lang="en-US" sz="3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32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ছবি</a:t>
            </a:r>
            <a:r>
              <a:rPr lang="en-US" sz="3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32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দেখি</a:t>
            </a:r>
            <a:r>
              <a:rPr lang="en-US" sz="3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a:t>
            </a:r>
          </a:p>
        </p:txBody>
      </p:sp>
      <p:sp>
        <p:nvSpPr>
          <p:cNvPr id="3" name="Text Placeholder 2">
            <a:extLst>
              <a:ext uri="{FF2B5EF4-FFF2-40B4-BE49-F238E27FC236}">
                <a16:creationId xmlns:a16="http://schemas.microsoft.com/office/drawing/2014/main" xmlns="" id="{4A66ED15-94BF-4EB2-940D-11AB9AD556F7}"/>
              </a:ext>
            </a:extLst>
          </p:cNvPr>
          <p:cNvSpPr>
            <a:spLocks noGrp="1"/>
          </p:cNvSpPr>
          <p:nvPr>
            <p:ph type="body" idx="1"/>
          </p:nvPr>
        </p:nvSpPr>
        <p:spPr>
          <a:xfrm>
            <a:off x="839788" y="1262062"/>
            <a:ext cx="5157787" cy="673965"/>
          </a:xfrm>
          <a:gradFill flip="none" rotWithShape="1">
            <a:gsLst>
              <a:gs pos="0">
                <a:srgbClr val="92D050"/>
              </a:gs>
              <a:gs pos="10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algn="ctr"/>
            <a:r>
              <a:rPr lang="en-US" sz="3600" dirty="0" err="1"/>
              <a:t>ডিভাইসের</a:t>
            </a:r>
            <a:r>
              <a:rPr lang="en-US" sz="3600" dirty="0"/>
              <a:t> </a:t>
            </a:r>
            <a:r>
              <a:rPr lang="en-US" sz="3600" dirty="0" err="1"/>
              <a:t>বিবরণ</a:t>
            </a:r>
            <a:endParaRPr lang="en-US" sz="3600" dirty="0"/>
          </a:p>
        </p:txBody>
      </p:sp>
      <p:sp>
        <p:nvSpPr>
          <p:cNvPr id="4" name="Content Placeholder 3">
            <a:extLst>
              <a:ext uri="{FF2B5EF4-FFF2-40B4-BE49-F238E27FC236}">
                <a16:creationId xmlns:a16="http://schemas.microsoft.com/office/drawing/2014/main" xmlns="" id="{0BD5F564-889B-435F-94A2-A7FC3E0633DA}"/>
              </a:ext>
            </a:extLst>
          </p:cNvPr>
          <p:cNvSpPr>
            <a:spLocks noGrp="1"/>
          </p:cNvSpPr>
          <p:nvPr>
            <p:ph sz="half" idx="2"/>
          </p:nvPr>
        </p:nvSpPr>
        <p:spPr>
          <a:xfrm>
            <a:off x="938213" y="2113546"/>
            <a:ext cx="5157787" cy="3896302"/>
          </a:xfrm>
          <a:ln w="57150">
            <a:solidFill>
              <a:schemeClr val="tx1"/>
            </a:solidFill>
            <a:prstDash val="solid"/>
          </a:ln>
        </p:spPr>
        <p:txBody>
          <a:bodyPr>
            <a:normAutofit fontScale="77500" lnSpcReduction="20000"/>
          </a:bodyPr>
          <a:lstStyle/>
          <a:p>
            <a:pPr marL="0" indent="0" algn="just">
              <a:buNone/>
            </a:pPr>
            <a:endParaRPr lang="en-US" sz="1300" b="1" dirty="0" smtClean="0"/>
          </a:p>
          <a:p>
            <a:pPr marL="0" indent="0" algn="just">
              <a:lnSpc>
                <a:spcPct val="120000"/>
              </a:lnSpc>
              <a:buNone/>
            </a:pPr>
            <a:r>
              <a:rPr lang="as-IN" b="1" dirty="0" smtClean="0"/>
              <a:t>মনিটর</a:t>
            </a:r>
            <a:r>
              <a:rPr lang="as-IN" dirty="0" smtClean="0"/>
              <a:t> বা </a:t>
            </a:r>
            <a:r>
              <a:rPr lang="as-IN" b="1" dirty="0" smtClean="0"/>
              <a:t>ডিসপ্লে</a:t>
            </a:r>
            <a:r>
              <a:rPr lang="as-IN" dirty="0" smtClean="0"/>
              <a:t> হল </a:t>
            </a:r>
            <a:r>
              <a:rPr lang="as-IN" dirty="0" smtClean="0">
                <a:hlinkClick r:id="rId2" tooltip="কম্পিউটার"/>
              </a:rPr>
              <a:t>কম্পিউটারের</a:t>
            </a:r>
            <a:r>
              <a:rPr lang="as-IN" dirty="0" smtClean="0"/>
              <a:t> জন্য একটি ইলেকট্রনিক দৃষ্টি সহায়ক প্রদর্শক। একটি মনিটর সাধারণত ডিসপ্লে ডিভাইস, </a:t>
            </a:r>
            <a:r>
              <a:rPr lang="as-IN" dirty="0" smtClean="0">
                <a:hlinkClick r:id="rId3" tooltip="ইলেক্ট্রনিক বর্তনী"/>
              </a:rPr>
              <a:t>সার্কিট</a:t>
            </a:r>
            <a:r>
              <a:rPr lang="as-IN" dirty="0" smtClean="0"/>
              <a:t>, আবরণ, এবং পাওয়ার সাপ্লাই দিয়ে গঠিত। কম্পিউটারের প্রধান আউটপুট ডিভাইস হিসাবেই বেশি ব্যবহার করা হয়। সাধারণত মনিটর বলতে বুঝি টেলিভিশনের মতো বড় আকৃতির যন্ত্রকে, কিন্তু প্রযুক্তিতে মনিটরের ধারণা অ্যারও ব্যাপক অর্থে ব্যবহার হয়।</a:t>
            </a:r>
            <a:endParaRPr lang="en-US" dirty="0">
              <a:ln w="0"/>
              <a:solidFill>
                <a:srgbClr val="00B0F0"/>
              </a:solidFill>
              <a:latin typeface="NikoshBAN" panose="02000000000000000000" pitchFamily="2" charset="0"/>
              <a:cs typeface="NikoshBAN" panose="02000000000000000000" pitchFamily="2" charset="0"/>
            </a:endParaRPr>
          </a:p>
        </p:txBody>
      </p:sp>
      <p:sp>
        <p:nvSpPr>
          <p:cNvPr id="5" name="Text Placeholder 4">
            <a:extLst>
              <a:ext uri="{FF2B5EF4-FFF2-40B4-BE49-F238E27FC236}">
                <a16:creationId xmlns:a16="http://schemas.microsoft.com/office/drawing/2014/main" xmlns="" id="{F3BE5520-4033-4784-A194-0FF967CFCC6C}"/>
              </a:ext>
            </a:extLst>
          </p:cNvPr>
          <p:cNvSpPr>
            <a:spLocks noGrp="1"/>
          </p:cNvSpPr>
          <p:nvPr>
            <p:ph type="body" sz="quarter" idx="3"/>
          </p:nvPr>
        </p:nvSpPr>
        <p:spPr>
          <a:xfrm>
            <a:off x="6172200" y="1262063"/>
            <a:ext cx="5183188" cy="673966"/>
          </a:xfrm>
          <a:gradFill flip="none" rotWithShape="1">
            <a:gsLst>
              <a:gs pos="0">
                <a:schemeClr val="accent4">
                  <a:lumMod val="40000"/>
                  <a:lumOff val="60000"/>
                </a:schemeClr>
              </a:gs>
              <a:gs pos="94000">
                <a:schemeClr val="accent1">
                  <a:tint val="44500"/>
                  <a:satMod val="160000"/>
                </a:schemeClr>
              </a:gs>
              <a:gs pos="100000">
                <a:schemeClr val="accent1">
                  <a:tint val="23500"/>
                  <a:satMod val="160000"/>
                </a:schemeClr>
              </a:gs>
            </a:gsLst>
            <a:path path="circle">
              <a:fillToRect l="100000" b="100000"/>
            </a:path>
            <a:tileRect t="-100000" r="-100000"/>
          </a:gradFill>
        </p:spPr>
        <p:txBody>
          <a:bodyPr>
            <a:normAutofit/>
          </a:bodyPr>
          <a:lstStyle/>
          <a:p>
            <a:pPr algn="ctr"/>
            <a:r>
              <a:rPr lang="en-US" sz="3600" dirty="0" err="1"/>
              <a:t>ডিভাইসের</a:t>
            </a:r>
            <a:r>
              <a:rPr lang="en-US" sz="3600" dirty="0"/>
              <a:t> </a:t>
            </a:r>
            <a:r>
              <a:rPr lang="en-US" sz="3600" dirty="0" err="1"/>
              <a:t>ছবি</a:t>
            </a:r>
            <a:endParaRPr lang="en-US" sz="3600" dirty="0"/>
          </a:p>
        </p:txBody>
      </p:sp>
      <p:sp>
        <p:nvSpPr>
          <p:cNvPr id="9" name="Rectangle 8"/>
          <p:cNvSpPr/>
          <p:nvPr/>
        </p:nvSpPr>
        <p:spPr>
          <a:xfrm>
            <a:off x="6345382" y="2105891"/>
            <a:ext cx="5070763" cy="3934691"/>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r>
              <a:rPr lang="en-US" b="1" dirty="0" err="1" smtClean="0">
                <a:ln>
                  <a:solidFill>
                    <a:schemeClr val="tx1"/>
                  </a:solidFill>
                </a:ln>
                <a:solidFill>
                  <a:schemeClr val="tx1"/>
                </a:solidFill>
              </a:rPr>
              <a:t>মনিটর</a:t>
            </a:r>
            <a:endParaRPr lang="en-US" b="1" dirty="0">
              <a:ln>
                <a:solidFill>
                  <a:schemeClr val="tx1"/>
                </a:solidFill>
              </a:ln>
              <a:solidFill>
                <a:schemeClr val="tx1"/>
              </a:solidFill>
            </a:endParaRPr>
          </a:p>
        </p:txBody>
      </p:sp>
    </p:spTree>
    <p:extLst>
      <p:ext uri="{BB962C8B-B14F-4D97-AF65-F5344CB8AC3E}">
        <p14:creationId xmlns:p14="http://schemas.microsoft.com/office/powerpoint/2010/main" xmlns="" val="40956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par>
                                <p:cTn id="7" presetID="15"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anim calcmode="lin" valueType="num">
                                      <p:cBhvr>
                                        <p:cTn id="9" dur="1000" fill="hold"/>
                                        <p:tgtEl>
                                          <p:spTgt spid="5">
                                            <p:bg/>
                                          </p:spTgt>
                                        </p:tgtEl>
                                        <p:attrNameLst>
                                          <p:attrName>ppt_w</p:attrName>
                                        </p:attrNameLst>
                                      </p:cBhvr>
                                      <p:tavLst>
                                        <p:tav tm="0">
                                          <p:val>
                                            <p:fltVal val="0"/>
                                          </p:val>
                                        </p:tav>
                                        <p:tav tm="100000">
                                          <p:val>
                                            <p:strVal val="#ppt_w"/>
                                          </p:val>
                                        </p:tav>
                                      </p:tavLst>
                                    </p:anim>
                                    <p:anim calcmode="lin" valueType="num">
                                      <p:cBhvr>
                                        <p:cTn id="10" dur="1000" fill="hold"/>
                                        <p:tgtEl>
                                          <p:spTgt spid="5">
                                            <p:bg/>
                                          </p:spTgt>
                                        </p:tgtEl>
                                        <p:attrNameLst>
                                          <p:attrName>ppt_h</p:attrName>
                                        </p:attrNameLst>
                                      </p:cBhvr>
                                      <p:tavLst>
                                        <p:tav tm="0">
                                          <p:val>
                                            <p:fltVal val="0"/>
                                          </p:val>
                                        </p:tav>
                                        <p:tav tm="100000">
                                          <p:val>
                                            <p:strVal val="#ppt_h"/>
                                          </p:val>
                                        </p:tav>
                                      </p:tavLst>
                                    </p:anim>
                                    <p:anim calcmode="lin" valueType="num">
                                      <p:cBhvr>
                                        <p:cTn id="11" dur="1000" fill="hold"/>
                                        <p:tgtEl>
                                          <p:spTgt spid="5">
                                            <p:bg/>
                                          </p:spTgt>
                                        </p:tgtEl>
                                        <p:attrNameLst>
                                          <p:attrName>ppt_x</p:attrName>
                                        </p:attrNameLst>
                                      </p:cBhvr>
                                      <p:tavLst>
                                        <p:tav tm="0" fmla="#ppt_x+(cos(-2*pi*(1-$))*-#ppt_x-sin(-2*pi*(1-$))*(1-#ppt_y))*(1-$)">
                                          <p:val>
                                            <p:fltVal val="0"/>
                                          </p:val>
                                        </p:tav>
                                        <p:tav tm="100000">
                                          <p:val>
                                            <p:fltVal val="1"/>
                                          </p:val>
                                        </p:tav>
                                      </p:tavLst>
                                    </p:anim>
                                    <p:anim calcmode="lin" valueType="num">
                                      <p:cBhvr>
                                        <p:cTn id="12" dur="1000" fill="hold"/>
                                        <p:tgtEl>
                                          <p:spTgt spid="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strips(downLeft)">
                                      <p:cBhvr>
                                        <p:cTn id="25" dur="5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strips(downLeft)">
                                      <p:cBhvr>
                                        <p:cTn id="33" dur="500"/>
                                        <p:tgtEl>
                                          <p:spTgt spid="4">
                                            <p:bg/>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strips(downLeft)">
                                      <p:cBhvr>
                                        <p:cTn id="38" dur="5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to="" calcmode="lin" valueType="num">
                                      <p:cBhvr>
                                        <p:cTn id="43"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P spid="5" grpId="0" build="p"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xmlns="" id="{BEA0AB80-C532-4642-BA6D-D7422E588B49}"/>
              </a:ext>
            </a:extLst>
          </p:cNvPr>
          <p:cNvSpPr txBox="1">
            <a:spLocks/>
          </p:cNvSpPr>
          <p:nvPr/>
        </p:nvSpPr>
        <p:spPr>
          <a:xfrm>
            <a:off x="6172200" y="1262063"/>
            <a:ext cx="5183188" cy="673966"/>
          </a:xfrm>
          <a:prstGeom prst="rect">
            <a:avLst/>
          </a:prstGeom>
          <a:gradFill flip="none" rotWithShape="1">
            <a:gsLst>
              <a:gs pos="82000">
                <a:schemeClr val="accent4">
                  <a:lumMod val="40000"/>
                  <a:lumOff val="60000"/>
                </a:schemeClr>
              </a:gs>
              <a:gs pos="94000">
                <a:schemeClr val="accent1">
                  <a:tint val="44500"/>
                  <a:satMod val="160000"/>
                </a:schemeClr>
              </a:gs>
              <a:gs pos="100000">
                <a:schemeClr val="accent1">
                  <a:tint val="23500"/>
                  <a:satMod val="160000"/>
                </a:schemeClr>
              </a:gs>
            </a:gsLst>
            <a:path path="circle">
              <a:fillToRect l="100000" b="100000"/>
            </a:path>
            <a:tileRect t="-100000" r="-100000"/>
          </a:gra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600" dirty="0" err="1"/>
              <a:t>ডিভাইসের</a:t>
            </a:r>
            <a:r>
              <a:rPr lang="en-US" sz="3600" dirty="0"/>
              <a:t> </a:t>
            </a:r>
            <a:r>
              <a:rPr lang="en-US" sz="3600" dirty="0" err="1"/>
              <a:t>ছবি</a:t>
            </a:r>
            <a:endParaRPr lang="en-US" sz="3600" dirty="0"/>
          </a:p>
        </p:txBody>
      </p:sp>
      <p:sp>
        <p:nvSpPr>
          <p:cNvPr id="10" name="Text Placeholder 2">
            <a:extLst>
              <a:ext uri="{FF2B5EF4-FFF2-40B4-BE49-F238E27FC236}">
                <a16:creationId xmlns:a16="http://schemas.microsoft.com/office/drawing/2014/main" xmlns="" id="{654ECE09-AB50-43A0-AA76-2336622AEF4B}"/>
              </a:ext>
            </a:extLst>
          </p:cNvPr>
          <p:cNvSpPr>
            <a:spLocks noGrp="1"/>
          </p:cNvSpPr>
          <p:nvPr>
            <p:ph type="body" idx="1"/>
          </p:nvPr>
        </p:nvSpPr>
        <p:spPr>
          <a:xfrm>
            <a:off x="839788" y="1262062"/>
            <a:ext cx="5157787" cy="673965"/>
          </a:xfrm>
          <a:gradFill flip="none" rotWithShape="1">
            <a:gsLst>
              <a:gs pos="0">
                <a:srgbClr val="92D050"/>
              </a:gs>
              <a:gs pos="35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pPr algn="ctr"/>
            <a:r>
              <a:rPr lang="en-US" sz="3600" dirty="0" err="1"/>
              <a:t>ডিভাইসের</a:t>
            </a:r>
            <a:r>
              <a:rPr lang="en-US" sz="3600" dirty="0"/>
              <a:t> </a:t>
            </a:r>
            <a:r>
              <a:rPr lang="en-US" sz="3600" dirty="0" err="1"/>
              <a:t>বিবরণ</a:t>
            </a:r>
            <a:endParaRPr lang="en-US" sz="3600" dirty="0"/>
          </a:p>
        </p:txBody>
      </p:sp>
      <p:sp>
        <p:nvSpPr>
          <p:cNvPr id="19" name="Rectangle 18">
            <a:extLst>
              <a:ext uri="{FF2B5EF4-FFF2-40B4-BE49-F238E27FC236}">
                <a16:creationId xmlns:a16="http://schemas.microsoft.com/office/drawing/2014/main" xmlns="" id="{CAFE47D1-6473-461E-BB77-297BF267C3CB}"/>
              </a:ext>
            </a:extLst>
          </p:cNvPr>
          <p:cNvSpPr/>
          <p:nvPr/>
        </p:nvSpPr>
        <p:spPr>
          <a:xfrm>
            <a:off x="370681" y="2218912"/>
            <a:ext cx="5636358" cy="3970318"/>
          </a:xfrm>
          <a:prstGeom prst="rect">
            <a:avLst/>
          </a:prstGeom>
        </p:spPr>
        <p:txBody>
          <a:bodyPr wrap="square">
            <a:spAutoFit/>
          </a:bodyPr>
          <a:lstStyle/>
          <a:p>
            <a:pPr algn="just">
              <a:spcAft>
                <a:spcPts val="600"/>
              </a:spcAft>
            </a:pPr>
            <a:r>
              <a:rPr lang="as-IN" sz="2800" b="1" dirty="0" smtClean="0"/>
              <a:t>প্রিন্টার</a:t>
            </a:r>
            <a:r>
              <a:rPr lang="as-IN" sz="2800" dirty="0" smtClean="0"/>
              <a:t> হল একটি </a:t>
            </a:r>
            <a:r>
              <a:rPr lang="en-US" sz="2800" dirty="0" err="1" smtClean="0"/>
              <a:t>আউটপুট</a:t>
            </a:r>
            <a:r>
              <a:rPr lang="as-IN" sz="2800" dirty="0" smtClean="0"/>
              <a:t> যন্ত্র। যা মানুষের বোধগম্য গ্রাফ, ছবি, শব্দ, লেখা কাগজে</a:t>
            </a:r>
            <a:r>
              <a:rPr lang="en-US" sz="2800" dirty="0" smtClean="0"/>
              <a:t> </a:t>
            </a:r>
            <a:r>
              <a:rPr lang="as-IN" sz="2800" dirty="0" smtClean="0"/>
              <a:t>ছাপায়। সবচেয়ে সাধারণ প্রিন্টার দুটি হল সাদা-কালো এবং রঙিন। সাদা কালো লেজার প্রিন্টারগুলো দিয়ে কাগজপত্রাদি, দলিলাদি প্রিন্ট করা হয়। আর রঙিন ইন্ক জেট প্রিন্টার দিয়ে উচ্চ ও ছবির সমমানের ফলাফল পাওয়া যায়।</a:t>
            </a:r>
            <a:endParaRPr lang="en-US" sz="2800" b="1" dirty="0">
              <a:solidFill>
                <a:srgbClr val="00B0F0"/>
              </a:solidFill>
              <a:effectLst>
                <a:outerShdw blurRad="38100" dist="38100" dir="2700000" algn="tl">
                  <a:srgbClr val="000000">
                    <a:alpha val="43137"/>
                  </a:srgbClr>
                </a:outerShdw>
              </a:effectLst>
            </a:endParaRPr>
          </a:p>
        </p:txBody>
      </p:sp>
      <p:sp>
        <p:nvSpPr>
          <p:cNvPr id="9" name="Rectangle 8"/>
          <p:cNvSpPr/>
          <p:nvPr/>
        </p:nvSpPr>
        <p:spPr>
          <a:xfrm>
            <a:off x="6303818" y="2133600"/>
            <a:ext cx="5056909" cy="3934691"/>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r>
              <a:rPr lang="en-US" sz="2400" b="1" dirty="0" err="1" smtClean="0">
                <a:ln>
                  <a:solidFill>
                    <a:sysClr val="windowText" lastClr="000000"/>
                  </a:solidFill>
                </a:ln>
                <a:solidFill>
                  <a:schemeClr val="tx1"/>
                </a:solidFill>
              </a:rPr>
              <a:t>প্রিন্টার</a:t>
            </a:r>
            <a:endParaRPr lang="en-US" b="1" dirty="0">
              <a:ln>
                <a:solidFill>
                  <a:sysClr val="windowText" lastClr="000000"/>
                </a:solidFill>
              </a:ln>
              <a:solidFill>
                <a:schemeClr val="tx1"/>
              </a:solidFill>
            </a:endParaRPr>
          </a:p>
        </p:txBody>
      </p:sp>
      <p:sp>
        <p:nvSpPr>
          <p:cNvPr id="11" name="Title 1">
            <a:extLst>
              <a:ext uri="{FF2B5EF4-FFF2-40B4-BE49-F238E27FC236}">
                <a16:creationId xmlns:a16="http://schemas.microsoft.com/office/drawing/2014/main" xmlns="" id="{BC6ACC6D-8A2E-4A52-9AF6-18F95ACB8F1E}"/>
              </a:ext>
            </a:extLst>
          </p:cNvPr>
          <p:cNvSpPr>
            <a:spLocks noGrp="1"/>
          </p:cNvSpPr>
          <p:nvPr>
            <p:ph type="title"/>
          </p:nvPr>
        </p:nvSpPr>
        <p:spPr>
          <a:xfrm>
            <a:off x="839788" y="365126"/>
            <a:ext cx="10515600" cy="67396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28575">
            <a:solidFill>
              <a:schemeClr val="tx1"/>
            </a:solidFill>
          </a:ln>
        </p:spPr>
        <p:txBody>
          <a:bodyPr>
            <a:noAutofit/>
          </a:bodyPr>
          <a:lstStyle/>
          <a:p>
            <a:pPr algn="ctr"/>
            <a:r>
              <a:rPr lang="en-US" sz="32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আমরা</a:t>
            </a:r>
            <a:r>
              <a:rPr lang="en-US" sz="3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32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কতগুল</a:t>
            </a:r>
            <a:r>
              <a:rPr lang="as-IN" sz="3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a:t>
            </a:r>
            <a:r>
              <a:rPr lang="en-US" sz="3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32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আউটপুট</a:t>
            </a:r>
            <a:r>
              <a:rPr lang="en-US" sz="32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32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ডিভাইসের</a:t>
            </a:r>
            <a:r>
              <a:rPr lang="en-US" sz="3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32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ছবি</a:t>
            </a:r>
            <a:r>
              <a:rPr lang="en-US" sz="3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32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দেখি</a:t>
            </a:r>
            <a:r>
              <a:rPr lang="en-US" sz="3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xmlns="" val="59964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1000" fill="hold"/>
                                        <p:tgtEl>
                                          <p:spTgt spid="8">
                                            <p:bg/>
                                          </p:spTgt>
                                        </p:tgtEl>
                                        <p:attrNameLst>
                                          <p:attrName>ppt_w</p:attrName>
                                        </p:attrNameLst>
                                      </p:cBhvr>
                                      <p:tavLst>
                                        <p:tav tm="0">
                                          <p:val>
                                            <p:fltVal val="0"/>
                                          </p:val>
                                        </p:tav>
                                        <p:tav tm="100000">
                                          <p:val>
                                            <p:strVal val="#ppt_w"/>
                                          </p:val>
                                        </p:tav>
                                      </p:tavLst>
                                    </p:anim>
                                    <p:anim calcmode="lin" valueType="num">
                                      <p:cBhvr>
                                        <p:cTn id="8" dur="1000" fill="hold"/>
                                        <p:tgtEl>
                                          <p:spTgt spid="8">
                                            <p:bg/>
                                          </p:spTgt>
                                        </p:tgtEl>
                                        <p:attrNameLst>
                                          <p:attrName>ppt_h</p:attrName>
                                        </p:attrNameLst>
                                      </p:cBhvr>
                                      <p:tavLst>
                                        <p:tav tm="0">
                                          <p:val>
                                            <p:fltVal val="0"/>
                                          </p:val>
                                        </p:tav>
                                        <p:tav tm="100000">
                                          <p:val>
                                            <p:strVal val="#ppt_h"/>
                                          </p:val>
                                        </p:tav>
                                      </p:tavLst>
                                    </p:anim>
                                    <p:anim calcmode="lin" valueType="num">
                                      <p:cBhvr>
                                        <p:cTn id="9" dur="1000" fill="hold"/>
                                        <p:tgtEl>
                                          <p:spTgt spid="8">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animEffect transition="in" filter="strips(downLeft)">
                                      <p:cBhvr>
                                        <p:cTn id="23" dur="500"/>
                                        <p:tgtEl>
                                          <p:spTgt spid="10">
                                            <p:bg/>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strips(downLeft)">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mph" presetSubtype="0" fill="hold" grpId="0" nodeType="clickEffect">
                                  <p:stCondLst>
                                    <p:cond delay="0"/>
                                  </p:stCondLst>
                                  <p:iterate type="lt">
                                    <p:tmPct val="4000"/>
                                  </p:iterate>
                                  <p:childTnLst>
                                    <p:set>
                                      <p:cBhvr override="childStyle">
                                        <p:cTn id="42" dur="500" fill="hold"/>
                                        <p:tgtEl>
                                          <p:spTgt spid="11"/>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build="p" animBg="1"/>
      <p:bldP spid="19" grpId="0"/>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xmlns="" id="{B0D537E7-C95C-4F01-B356-BF01E7EB2DD3}"/>
              </a:ext>
            </a:extLst>
          </p:cNvPr>
          <p:cNvSpPr txBox="1">
            <a:spLocks/>
          </p:cNvSpPr>
          <p:nvPr/>
        </p:nvSpPr>
        <p:spPr>
          <a:xfrm>
            <a:off x="6172200" y="1262063"/>
            <a:ext cx="5183188" cy="673966"/>
          </a:xfrm>
          <a:prstGeom prst="rect">
            <a:avLst/>
          </a:prstGeom>
          <a:gradFill flip="none" rotWithShape="1">
            <a:gsLst>
              <a:gs pos="82000">
                <a:schemeClr val="accent4">
                  <a:lumMod val="40000"/>
                  <a:lumOff val="60000"/>
                </a:schemeClr>
              </a:gs>
              <a:gs pos="94000">
                <a:schemeClr val="accent1">
                  <a:tint val="44500"/>
                  <a:satMod val="160000"/>
                </a:schemeClr>
              </a:gs>
              <a:gs pos="100000">
                <a:schemeClr val="accent1">
                  <a:tint val="23500"/>
                  <a:satMod val="160000"/>
                </a:schemeClr>
              </a:gs>
            </a:gsLst>
            <a:path path="circle">
              <a:fillToRect l="100000" b="100000"/>
            </a:path>
            <a:tileRect t="-100000" r="-100000"/>
          </a:gra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600" dirty="0" err="1"/>
              <a:t>ডিভাইসের</a:t>
            </a:r>
            <a:r>
              <a:rPr lang="en-US" sz="3600" dirty="0"/>
              <a:t> </a:t>
            </a:r>
            <a:r>
              <a:rPr lang="en-US" sz="3600" dirty="0" err="1"/>
              <a:t>ছবি</a:t>
            </a:r>
            <a:endParaRPr lang="en-US" sz="3600" dirty="0"/>
          </a:p>
        </p:txBody>
      </p:sp>
      <p:sp>
        <p:nvSpPr>
          <p:cNvPr id="4" name="Text Placeholder 2">
            <a:extLst>
              <a:ext uri="{FF2B5EF4-FFF2-40B4-BE49-F238E27FC236}">
                <a16:creationId xmlns:a16="http://schemas.microsoft.com/office/drawing/2014/main" xmlns="" id="{8E367BA3-6B6B-433B-BEC9-60DA25CBFF63}"/>
              </a:ext>
            </a:extLst>
          </p:cNvPr>
          <p:cNvSpPr txBox="1">
            <a:spLocks/>
          </p:cNvSpPr>
          <p:nvPr/>
        </p:nvSpPr>
        <p:spPr>
          <a:xfrm>
            <a:off x="839788" y="1262062"/>
            <a:ext cx="5157787" cy="673965"/>
          </a:xfrm>
          <a:prstGeom prst="rect">
            <a:avLst/>
          </a:prstGeom>
          <a:gradFill flip="none" rotWithShape="1">
            <a:gsLst>
              <a:gs pos="0">
                <a:srgbClr val="92D050"/>
              </a:gs>
              <a:gs pos="35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err="1"/>
              <a:t>ডিভাইসের</a:t>
            </a:r>
            <a:r>
              <a:rPr lang="en-US" sz="3600" dirty="0"/>
              <a:t> </a:t>
            </a:r>
            <a:r>
              <a:rPr lang="en-US" sz="3600" dirty="0" err="1"/>
              <a:t>বিবরণ</a:t>
            </a:r>
            <a:endParaRPr lang="en-US" sz="3600" dirty="0"/>
          </a:p>
        </p:txBody>
      </p:sp>
      <p:sp>
        <p:nvSpPr>
          <p:cNvPr id="9" name="Rectangle 8">
            <a:extLst>
              <a:ext uri="{FF2B5EF4-FFF2-40B4-BE49-F238E27FC236}">
                <a16:creationId xmlns:a16="http://schemas.microsoft.com/office/drawing/2014/main" xmlns="" id="{6718342E-F665-48DC-8BFB-86CC70FE8E64}"/>
              </a:ext>
            </a:extLst>
          </p:cNvPr>
          <p:cNvSpPr/>
          <p:nvPr/>
        </p:nvSpPr>
        <p:spPr>
          <a:xfrm>
            <a:off x="805218" y="2139975"/>
            <a:ext cx="5214583" cy="391645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600"/>
              </a:spcAft>
            </a:pPr>
            <a:endParaRPr lang="en-US" sz="1050" dirty="0" smtClean="0">
              <a:ln w="12700">
                <a:solidFill>
                  <a:schemeClr val="tx1"/>
                </a:solidFill>
                <a:prstDash val="solid"/>
              </a:ln>
              <a:solidFill>
                <a:schemeClr val="tx1"/>
              </a:solidFill>
              <a:effectLst>
                <a:outerShdw blurRad="41275" dist="20320" dir="1800000" algn="tl" rotWithShape="0">
                  <a:srgbClr val="000000">
                    <a:alpha val="40000"/>
                  </a:srgbClr>
                </a:outerShdw>
              </a:effectLst>
            </a:endParaRPr>
          </a:p>
          <a:p>
            <a:pPr algn="just">
              <a:spcAft>
                <a:spcPts val="600"/>
              </a:spcAft>
            </a:pP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স্পিকার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হলো</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কম্পিউটারের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একটি</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আউটপুট</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ডিভাইস</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কম্পিউটারের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অভ্যন্তরে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কোন</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সাউন্ড</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বা</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শব্দ</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তৈরী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হলে</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আমরা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এই</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স্পিকারের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মাধ্যমে</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শুনতে</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পারি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আমরা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স্পিকার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দিয়ে</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বিভিন্ন</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ধরনের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গান</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কবিতা</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ভিডিও</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টিউটরিয়্যাল</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শুনতে</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পারি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স্পিকার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বিভিন্ন</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কোম্পানির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কিংবা</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বিভিন্ন</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মডেলের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হতে</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 </a:t>
            </a:r>
            <a:r>
              <a:rPr lang="en-US" sz="2400"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rPr>
              <a:t>পারে</a:t>
            </a:r>
            <a:r>
              <a:rPr lang="en-US" sz="2400" dirty="0" smtClean="0">
                <a:ln w="12700">
                  <a:solidFill>
                    <a:schemeClr val="tx1"/>
                  </a:solidFill>
                  <a:prstDash val="solid"/>
                </a:ln>
                <a:solidFill>
                  <a:schemeClr val="tx1"/>
                </a:solidFill>
                <a:effectLst>
                  <a:outerShdw blurRad="41275" dist="20320" dir="1800000" algn="tl" rotWithShape="0">
                    <a:srgbClr val="000000">
                      <a:alpha val="40000"/>
                    </a:srgbClr>
                  </a:outerShdw>
                </a:effectLst>
              </a:rPr>
              <a:t>।</a:t>
            </a:r>
          </a:p>
          <a:p>
            <a:pPr algn="just">
              <a:spcAft>
                <a:spcPts val="600"/>
              </a:spcAft>
            </a:pPr>
            <a:endParaRPr lang="en-US" sz="1200" dirty="0">
              <a:ln w="12700">
                <a:solidFill>
                  <a:schemeClr val="tx1"/>
                </a:solidFill>
                <a:prstDash val="solid"/>
              </a:ln>
              <a:solidFill>
                <a:schemeClr val="tx1"/>
              </a:solidFill>
            </a:endParaRPr>
          </a:p>
        </p:txBody>
      </p:sp>
      <p:sp>
        <p:nvSpPr>
          <p:cNvPr id="8" name="Rectangle 7"/>
          <p:cNvSpPr/>
          <p:nvPr/>
        </p:nvSpPr>
        <p:spPr>
          <a:xfrm>
            <a:off x="6386945" y="2105891"/>
            <a:ext cx="4973782" cy="4017818"/>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ln>
                <a:solidFill>
                  <a:schemeClr val="tx1"/>
                </a:solidFill>
              </a:ln>
              <a:solidFill>
                <a:schemeClr val="tx1"/>
              </a:solidFill>
            </a:endParaRPr>
          </a:p>
          <a:p>
            <a:pPr algn="ctr"/>
            <a:endParaRPr lang="en-US" sz="2800" b="1" dirty="0" smtClean="0">
              <a:solidFill>
                <a:schemeClr val="tx1"/>
              </a:solidFill>
            </a:endParaRPr>
          </a:p>
          <a:p>
            <a:pPr algn="ctr"/>
            <a:endParaRPr lang="en-US" sz="2800" b="1" dirty="0" smtClean="0">
              <a:solidFill>
                <a:schemeClr val="tx1"/>
              </a:solidFill>
            </a:endParaRPr>
          </a:p>
          <a:p>
            <a:pPr algn="ctr"/>
            <a:endParaRPr lang="en-US" sz="2800" b="1" dirty="0" smtClean="0">
              <a:solidFill>
                <a:schemeClr val="tx1"/>
              </a:solidFill>
            </a:endParaRPr>
          </a:p>
          <a:p>
            <a:pPr algn="ctr"/>
            <a:endParaRPr lang="en-US" sz="2800" b="1" dirty="0" smtClean="0">
              <a:solidFill>
                <a:schemeClr val="tx1"/>
              </a:solidFill>
            </a:endParaRPr>
          </a:p>
          <a:p>
            <a:pPr algn="ctr"/>
            <a:r>
              <a:rPr lang="en-US" sz="2800" b="1" dirty="0" err="1" smtClean="0">
                <a:solidFill>
                  <a:schemeClr val="tx1"/>
                </a:solidFill>
              </a:rPr>
              <a:t>স্পিকার</a:t>
            </a:r>
            <a:endParaRPr lang="en-US" sz="2800" b="1" dirty="0">
              <a:solidFill>
                <a:schemeClr val="tx1"/>
              </a:solidFill>
            </a:endParaRPr>
          </a:p>
        </p:txBody>
      </p:sp>
      <p:sp>
        <p:nvSpPr>
          <p:cNvPr id="7" name="Title 1">
            <a:extLst>
              <a:ext uri="{FF2B5EF4-FFF2-40B4-BE49-F238E27FC236}">
                <a16:creationId xmlns:a16="http://schemas.microsoft.com/office/drawing/2014/main" xmlns="" id="{BC6ACC6D-8A2E-4A52-9AF6-18F95ACB8F1E}"/>
              </a:ext>
            </a:extLst>
          </p:cNvPr>
          <p:cNvSpPr txBox="1">
            <a:spLocks/>
          </p:cNvSpPr>
          <p:nvPr/>
        </p:nvSpPr>
        <p:spPr>
          <a:xfrm>
            <a:off x="839788" y="365126"/>
            <a:ext cx="10515600" cy="67396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28575">
            <a:solidFill>
              <a:schemeClr val="tx1"/>
            </a:solidFill>
          </a:ln>
        </p:spPr>
        <p:txBody>
          <a:bodyP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আমরা</a:t>
            </a:r>
            <a:r>
              <a:rPr kumimoji="0" lang="en-US"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 </a:t>
            </a:r>
            <a:r>
              <a:rPr kumimoji="0" lang="en-US" sz="28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কতগুল</a:t>
            </a:r>
            <a:r>
              <a:rPr kumimoji="0" lang="as-IN"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a:t>
            </a:r>
            <a:r>
              <a:rPr kumimoji="0" lang="en-US"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 </a:t>
            </a:r>
            <a:r>
              <a:rPr kumimoji="0" lang="en-US" sz="28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আউটপুট</a:t>
            </a:r>
            <a:r>
              <a:rPr kumimoji="0" lang="en-US"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 </a:t>
            </a:r>
            <a:r>
              <a:rPr kumimoji="0" lang="en-US" sz="28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ডিভাইসের</a:t>
            </a:r>
            <a:r>
              <a:rPr kumimoji="0" lang="en-US"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  </a:t>
            </a:r>
            <a:r>
              <a:rPr kumimoji="0" lang="en-US" sz="28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ছবি</a:t>
            </a:r>
            <a:r>
              <a:rPr kumimoji="0" lang="en-US"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 </a:t>
            </a:r>
            <a:r>
              <a:rPr kumimoji="0" lang="en-US" sz="28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দেখি</a:t>
            </a:r>
            <a:r>
              <a:rPr kumimoji="0" lang="en-US"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a:t>
            </a:r>
            <a:endParaRPr kumimoji="0" lang="en-US" sz="2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endParaRPr>
          </a:p>
        </p:txBody>
      </p:sp>
    </p:spTree>
    <p:extLst>
      <p:ext uri="{BB962C8B-B14F-4D97-AF65-F5344CB8AC3E}">
        <p14:creationId xmlns:p14="http://schemas.microsoft.com/office/powerpoint/2010/main" xmlns="" val="36400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strips(downLeft)">
                                      <p:cBhvr>
                                        <p:cTn id="23" dur="500"/>
                                        <p:tgtEl>
                                          <p:spTgt spid="4">
                                            <p:bg/>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strips(down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anim calcmode="lin" valueType="num">
                                      <p:cBhvr>
                                        <p:cTn id="3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0" fill="hold"/>
                                        <p:tgtEl>
                                          <p:spTgt spid="9"/>
                                        </p:tgtEl>
                                        <p:attrNameLst>
                                          <p:attrName>ppt_w</p:attrName>
                                        </p:attrNameLst>
                                      </p:cBhvr>
                                      <p:tavLst>
                                        <p:tav tm="0">
                                          <p:val>
                                            <p:strVal val="#ppt_w*0.05"/>
                                          </p:val>
                                        </p:tav>
                                        <p:tav tm="100000">
                                          <p:val>
                                            <p:strVal val="#ppt_w"/>
                                          </p:val>
                                        </p:tav>
                                      </p:tavLst>
                                    </p:anim>
                                    <p:anim calcmode="lin" valueType="num">
                                      <p:cBhvr>
                                        <p:cTn id="43" dur="5000" fill="hold"/>
                                        <p:tgtEl>
                                          <p:spTgt spid="9"/>
                                        </p:tgtEl>
                                        <p:attrNameLst>
                                          <p:attrName>ppt_h</p:attrName>
                                        </p:attrNameLst>
                                      </p:cBhvr>
                                      <p:tavLst>
                                        <p:tav tm="0">
                                          <p:val>
                                            <p:strVal val="#ppt_h"/>
                                          </p:val>
                                        </p:tav>
                                        <p:tav tm="100000">
                                          <p:val>
                                            <p:strVal val="#ppt_h"/>
                                          </p:val>
                                        </p:tav>
                                      </p:tavLst>
                                    </p:anim>
                                    <p:anim calcmode="lin" valueType="num">
                                      <p:cBhvr>
                                        <p:cTn id="44" dur="5000" fill="hold"/>
                                        <p:tgtEl>
                                          <p:spTgt spid="9"/>
                                        </p:tgtEl>
                                        <p:attrNameLst>
                                          <p:attrName>ppt_x</p:attrName>
                                        </p:attrNameLst>
                                      </p:cBhvr>
                                      <p:tavLst>
                                        <p:tav tm="0">
                                          <p:val>
                                            <p:strVal val="#ppt_x-.2"/>
                                          </p:val>
                                        </p:tav>
                                        <p:tav tm="100000">
                                          <p:val>
                                            <p:strVal val="#ppt_x"/>
                                          </p:val>
                                        </p:tav>
                                      </p:tavLst>
                                    </p:anim>
                                    <p:anim calcmode="lin" valueType="num">
                                      <p:cBhvr>
                                        <p:cTn id="45" dur="5000" fill="hold"/>
                                        <p:tgtEl>
                                          <p:spTgt spid="9"/>
                                        </p:tgtEl>
                                        <p:attrNameLst>
                                          <p:attrName>ppt_y</p:attrName>
                                        </p:attrNameLst>
                                      </p:cBhvr>
                                      <p:tavLst>
                                        <p:tav tm="0">
                                          <p:val>
                                            <p:strVal val="#ppt_y"/>
                                          </p:val>
                                        </p:tav>
                                        <p:tav tm="100000">
                                          <p:val>
                                            <p:strVal val="#ppt_y"/>
                                          </p:val>
                                        </p:tav>
                                      </p:tavLst>
                                    </p:anim>
                                    <p:animEffect transition="in" filter="fade">
                                      <p:cBhvr>
                                        <p:cTn id="46" dur="5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mph" presetSubtype="0" fill="hold" grpId="0" nodeType="clickEffect">
                                  <p:stCondLst>
                                    <p:cond delay="0"/>
                                  </p:stCondLst>
                                  <p:iterate type="lt">
                                    <p:tmPct val="4000"/>
                                  </p:iterate>
                                  <p:childTnLst>
                                    <p:set>
                                      <p:cBhvr override="childStyle">
                                        <p:cTn id="50"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uiExpand="1" build="p" animBg="1"/>
      <p:bldP spid="9" grpId="0" animBg="1"/>
      <p:bldP spid="8"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xmlns="" id="{B0D537E7-C95C-4F01-B356-BF01E7EB2DD3}"/>
              </a:ext>
            </a:extLst>
          </p:cNvPr>
          <p:cNvSpPr txBox="1">
            <a:spLocks/>
          </p:cNvSpPr>
          <p:nvPr/>
        </p:nvSpPr>
        <p:spPr>
          <a:xfrm>
            <a:off x="6172200" y="1262063"/>
            <a:ext cx="5183188" cy="673966"/>
          </a:xfrm>
          <a:prstGeom prst="rect">
            <a:avLst/>
          </a:prstGeom>
          <a:gradFill flip="none" rotWithShape="1">
            <a:gsLst>
              <a:gs pos="82000">
                <a:schemeClr val="accent4">
                  <a:lumMod val="40000"/>
                  <a:lumOff val="60000"/>
                </a:schemeClr>
              </a:gs>
              <a:gs pos="94000">
                <a:schemeClr val="accent1">
                  <a:tint val="44500"/>
                  <a:satMod val="160000"/>
                </a:schemeClr>
              </a:gs>
              <a:gs pos="100000">
                <a:schemeClr val="accent1">
                  <a:tint val="23500"/>
                  <a:satMod val="160000"/>
                </a:schemeClr>
              </a:gs>
            </a:gsLst>
            <a:path path="circle">
              <a:fillToRect l="100000" b="100000"/>
            </a:path>
            <a:tileRect t="-100000" r="-100000"/>
          </a:gra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ডিভাইসের</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ছবি</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2">
            <a:extLst>
              <a:ext uri="{FF2B5EF4-FFF2-40B4-BE49-F238E27FC236}">
                <a16:creationId xmlns:a16="http://schemas.microsoft.com/office/drawing/2014/main" xmlns="" id="{8E367BA3-6B6B-433B-BEC9-60DA25CBFF63}"/>
              </a:ext>
            </a:extLst>
          </p:cNvPr>
          <p:cNvSpPr txBox="1">
            <a:spLocks/>
          </p:cNvSpPr>
          <p:nvPr/>
        </p:nvSpPr>
        <p:spPr>
          <a:xfrm>
            <a:off x="839788" y="1262062"/>
            <a:ext cx="5157787" cy="673965"/>
          </a:xfrm>
          <a:prstGeom prst="rect">
            <a:avLst/>
          </a:prstGeom>
          <a:gradFill flip="none" rotWithShape="1">
            <a:gsLst>
              <a:gs pos="0">
                <a:srgbClr val="92D050"/>
              </a:gs>
              <a:gs pos="35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ডিভাইসের</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বিবরণ</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6718342E-F665-48DC-8BFB-86CC70FE8E64}"/>
              </a:ext>
            </a:extLst>
          </p:cNvPr>
          <p:cNvSpPr/>
          <p:nvPr/>
        </p:nvSpPr>
        <p:spPr>
          <a:xfrm>
            <a:off x="805218" y="2250816"/>
            <a:ext cx="5214583" cy="3970318"/>
          </a:xfrm>
          <a:prstGeom prst="rect">
            <a:avLst/>
          </a:prstGeom>
        </p:spPr>
        <p:txBody>
          <a:bodyPr wrap="square">
            <a:spAutoFit/>
          </a:bodyPr>
          <a:lstStyle/>
          <a:p>
            <a:pPr lvl="0" algn="just"/>
            <a:r>
              <a:rPr lang="as-IN" sz="2800" b="1" dirty="0" smtClean="0"/>
              <a:t>প্লটার</a:t>
            </a:r>
            <a:r>
              <a:rPr lang="as-IN" sz="2800" dirty="0" smtClean="0"/>
              <a:t> এক ধরনের প্রিন্টার।স্থপতি, প্রকৌশলী এবং অন্যান্য ধরনের নক্সাবিদ এবং যারা মানচিত্র তৈরি করেন তাদের সূক্ষ্মাতিসূক্ষ্ম রেখার সুস্পষ্ট ও সঠিক ব্যবহারের জন্য প্লটার ব্যবহার করা হয় । প্লটারে অনেক চওড়া কাগজ প্রিন্ট নেওয়া যায়, যা মানচিত্র এবং বিভিন্ন প্রকার নক্সার জন্য অপরিহার্য ।</a:t>
            </a:r>
            <a:endParaRPr kumimoji="0" lang="en-US" sz="3600" b="1"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0" name="Rectangle 9"/>
          <p:cNvSpPr/>
          <p:nvPr/>
        </p:nvSpPr>
        <p:spPr>
          <a:xfrm>
            <a:off x="6428510" y="2175164"/>
            <a:ext cx="4973782" cy="404552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r>
              <a:rPr lang="en-US" sz="2400" b="1" dirty="0" err="1" smtClean="0">
                <a:solidFill>
                  <a:schemeClr val="tx1"/>
                </a:solidFill>
              </a:rPr>
              <a:t>প্লটার</a:t>
            </a:r>
            <a:endParaRPr lang="en-US" b="1" dirty="0">
              <a:solidFill>
                <a:schemeClr val="tx1"/>
              </a:solidFill>
            </a:endParaRPr>
          </a:p>
        </p:txBody>
      </p:sp>
      <p:sp>
        <p:nvSpPr>
          <p:cNvPr id="8" name="Title 1">
            <a:extLst>
              <a:ext uri="{FF2B5EF4-FFF2-40B4-BE49-F238E27FC236}">
                <a16:creationId xmlns:a16="http://schemas.microsoft.com/office/drawing/2014/main" xmlns="" id="{BC6ACC6D-8A2E-4A52-9AF6-18F95ACB8F1E}"/>
              </a:ext>
            </a:extLst>
          </p:cNvPr>
          <p:cNvSpPr txBox="1">
            <a:spLocks/>
          </p:cNvSpPr>
          <p:nvPr/>
        </p:nvSpPr>
        <p:spPr>
          <a:xfrm>
            <a:off x="839788" y="365126"/>
            <a:ext cx="10515600" cy="67396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28575">
            <a:solidFill>
              <a:schemeClr val="tx1"/>
            </a:solidFill>
          </a:ln>
        </p:spPr>
        <p:txBody>
          <a:bodyP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আমরা</a:t>
            </a:r>
            <a:r>
              <a:rPr kumimoji="0" lang="en-US"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 </a:t>
            </a:r>
            <a:r>
              <a:rPr kumimoji="0" lang="en-US" sz="28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কতগুল</a:t>
            </a:r>
            <a:r>
              <a:rPr kumimoji="0" lang="as-IN"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a:t>
            </a:r>
            <a:r>
              <a:rPr kumimoji="0" lang="en-US"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 </a:t>
            </a:r>
            <a:r>
              <a:rPr kumimoji="0" lang="en-US" sz="28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আউটপুট</a:t>
            </a:r>
            <a:r>
              <a:rPr kumimoji="0" lang="en-US"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 </a:t>
            </a:r>
            <a:r>
              <a:rPr kumimoji="0" lang="en-US" sz="28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ডিভাইসের</a:t>
            </a:r>
            <a:r>
              <a:rPr kumimoji="0" lang="en-US"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  </a:t>
            </a:r>
            <a:r>
              <a:rPr kumimoji="0" lang="en-US" sz="28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ছবি</a:t>
            </a:r>
            <a:r>
              <a:rPr kumimoji="0" lang="en-US"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 </a:t>
            </a:r>
            <a:r>
              <a:rPr kumimoji="0" lang="en-US" sz="2800" b="1" i="0" u="none" strike="noStrike" kern="1200" cap="none" spc="0" normalizeH="0" baseline="0" noProof="0" dirty="0" err="1"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দেখি</a:t>
            </a:r>
            <a:r>
              <a:rPr kumimoji="0" lang="en-US" sz="2800" b="1" i="0" u="none" strike="noStrike" kern="1200" cap="none" spc="0" normalizeH="0" baseline="0" noProof="0" dirty="0" smtClean="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rPr>
              <a:t>।</a:t>
            </a:r>
            <a:endParaRPr kumimoji="0" lang="en-US" sz="2800" b="1" i="0" u="none"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NikoshBAN" panose="02000000000000000000" pitchFamily="2" charset="0"/>
              <a:ea typeface="+mj-ea"/>
              <a:cs typeface="NikoshBAN" panose="02000000000000000000" pitchFamily="2" charset="0"/>
            </a:endParaRPr>
          </a:p>
        </p:txBody>
      </p:sp>
    </p:spTree>
    <p:extLst>
      <p:ext uri="{BB962C8B-B14F-4D97-AF65-F5344CB8AC3E}">
        <p14:creationId xmlns:p14="http://schemas.microsoft.com/office/powerpoint/2010/main" xmlns="" val="65140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strips(downLeft)">
                                      <p:cBhvr>
                                        <p:cTn id="23" dur="500"/>
                                        <p:tgtEl>
                                          <p:spTgt spid="4">
                                            <p:bg/>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strips(down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 by="(-#ppt_w*2)" calcmode="lin" valueType="num">
                                      <p:cBhvr rctx="PPT">
                                        <p:cTn id="33" dur="500" autoRev="1" fill="hold">
                                          <p:stCondLst>
                                            <p:cond delay="0"/>
                                          </p:stCondLst>
                                        </p:cTn>
                                        <p:tgtEl>
                                          <p:spTgt spid="10"/>
                                        </p:tgtEl>
                                        <p:attrNameLst>
                                          <p:attrName>ppt_w</p:attrName>
                                        </p:attrNameLst>
                                      </p:cBhvr>
                                    </p:anim>
                                    <p:anim by="(#ppt_w*0.50)" calcmode="lin" valueType="num">
                                      <p:cBhvr>
                                        <p:cTn id="34" dur="500" decel="50000" autoRev="1" fill="hold">
                                          <p:stCondLst>
                                            <p:cond delay="0"/>
                                          </p:stCondLst>
                                        </p:cTn>
                                        <p:tgtEl>
                                          <p:spTgt spid="10"/>
                                        </p:tgtEl>
                                        <p:attrNameLst>
                                          <p:attrName>ppt_x</p:attrName>
                                        </p:attrNameLst>
                                      </p:cBhvr>
                                    </p:anim>
                                    <p:anim from="(-#ppt_h/2)" to="(#ppt_y)" calcmode="lin" valueType="num">
                                      <p:cBhvr>
                                        <p:cTn id="35" dur="1000" fill="hold">
                                          <p:stCondLst>
                                            <p:cond delay="0"/>
                                          </p:stCondLst>
                                        </p:cTn>
                                        <p:tgtEl>
                                          <p:spTgt spid="10"/>
                                        </p:tgtEl>
                                        <p:attrNameLst>
                                          <p:attrName>ppt_y</p:attrName>
                                        </p:attrNameLst>
                                      </p:cBhvr>
                                    </p:anim>
                                    <p:animRot by="21600000">
                                      <p:cBhvr>
                                        <p:cTn id="36" dur="1000" fill="hold">
                                          <p:stCondLst>
                                            <p:cond delay="0"/>
                                          </p:stCondLst>
                                        </p:cTn>
                                        <p:tgtEl>
                                          <p:spTgt spid="10"/>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anim calcmode="lin" valueType="num">
                                      <p:cBhvr>
                                        <p:cTn id="42" dur="2000" fill="hold"/>
                                        <p:tgtEl>
                                          <p:spTgt spid="9"/>
                                        </p:tgtEl>
                                        <p:attrNameLst>
                                          <p:attrName>style.rotation</p:attrName>
                                        </p:attrNameLst>
                                      </p:cBhvr>
                                      <p:tavLst>
                                        <p:tav tm="0">
                                          <p:val>
                                            <p:fltVal val="720"/>
                                          </p:val>
                                        </p:tav>
                                        <p:tav tm="100000">
                                          <p:val>
                                            <p:fltVal val="0"/>
                                          </p:val>
                                        </p:tav>
                                      </p:tavLst>
                                    </p:anim>
                                    <p:anim calcmode="lin" valueType="num">
                                      <p:cBhvr>
                                        <p:cTn id="43" dur="2000" fill="hold"/>
                                        <p:tgtEl>
                                          <p:spTgt spid="9"/>
                                        </p:tgtEl>
                                        <p:attrNameLst>
                                          <p:attrName>ppt_h</p:attrName>
                                        </p:attrNameLst>
                                      </p:cBhvr>
                                      <p:tavLst>
                                        <p:tav tm="0">
                                          <p:val>
                                            <p:fltVal val="0"/>
                                          </p:val>
                                        </p:tav>
                                        <p:tav tm="100000">
                                          <p:val>
                                            <p:strVal val="#ppt_h"/>
                                          </p:val>
                                        </p:tav>
                                      </p:tavLst>
                                    </p:anim>
                                    <p:anim calcmode="lin" valueType="num">
                                      <p:cBhvr>
                                        <p:cTn id="44"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mph" presetSubtype="0" fill="hold" grpId="0" nodeType="clickEffect">
                                  <p:stCondLst>
                                    <p:cond delay="0"/>
                                  </p:stCondLst>
                                  <p:iterate type="lt">
                                    <p:tmPct val="4000"/>
                                  </p:iterate>
                                  <p:childTnLst>
                                    <p:set>
                                      <p:cBhvr override="childStyle">
                                        <p:cTn id="48" dur="500" fill="hold"/>
                                        <p:tgtEl>
                                          <p:spTgt spid="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uiExpand="1" build="p" animBg="1"/>
      <p:bldP spid="9" grpId="0"/>
      <p:bldP spid="10" grpId="0" uiExpand="1"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781</TotalTime>
  <Words>669</Words>
  <Application>Microsoft Office PowerPoint</Application>
  <PresentationFormat>Custom</PresentationFormat>
  <Paragraphs>227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আমরা কতগুলো আউটপুট ডিভাইসের  ছবি দেখি।</vt:lpstr>
      <vt:lpstr>আমরা কতগুলো আউটপুট ডিভাইসের  ছবি দেখি।</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Hossain Ali</dc:creator>
  <cp:lastModifiedBy>mdmamunurrashid593829@outlook.com</cp:lastModifiedBy>
  <cp:revision>261</cp:revision>
  <dcterms:created xsi:type="dcterms:W3CDTF">2019-10-18T23:53:26Z</dcterms:created>
  <dcterms:modified xsi:type="dcterms:W3CDTF">2019-11-30T08:18:44Z</dcterms:modified>
</cp:coreProperties>
</file>