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94" r:id="rId4"/>
    <p:sldId id="306" r:id="rId5"/>
    <p:sldId id="309" r:id="rId6"/>
    <p:sldId id="260" r:id="rId7"/>
    <p:sldId id="307" r:id="rId8"/>
    <p:sldId id="272" r:id="rId9"/>
    <p:sldId id="273" r:id="rId10"/>
    <p:sldId id="304" r:id="rId11"/>
    <p:sldId id="298" r:id="rId12"/>
    <p:sldId id="308" r:id="rId13"/>
    <p:sldId id="288" r:id="rId14"/>
    <p:sldId id="279" r:id="rId15"/>
    <p:sldId id="280" r:id="rId16"/>
    <p:sldId id="28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60093"/>
    <a:srgbClr val="00CC00"/>
    <a:srgbClr val="D3E622"/>
    <a:srgbClr val="FF9900"/>
    <a:srgbClr val="F3C31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162" autoAdjust="0"/>
    <p:restoredTop sz="94291" autoAdjust="0"/>
  </p:normalViewPr>
  <p:slideViewPr>
    <p:cSldViewPr snapToGrid="0">
      <p:cViewPr varScale="1">
        <p:scale>
          <a:sx n="69" d="100"/>
          <a:sy n="69" d="100"/>
        </p:scale>
        <p:origin x="-15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A0B80-80E3-4E08-B7B1-8E299A35AFE9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1D180-FB79-45F9-9753-16B828A32AA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041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1D180-FB79-45F9-9753-16B828A32AA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478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F7E495-2DA8-40CE-945A-D8708D978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4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1A676F2-DD39-4867-8937-38051B1405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5929973-9401-4E36-ADD9-C1C09A9FE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48A9A32-A832-4ACB-8E9B-A80558D00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8FC004-262D-4131-90D2-8C5A3B43A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4061606"/>
      </p:ext>
    </p:extLst>
  </p:cSld>
  <p:clrMapOvr>
    <a:masterClrMapping/>
  </p:clrMapOvr>
  <p:transition spd="slow" advTm="100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7A649A-B704-4942-A9F6-FA0308A0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2BDDC40-AA52-4466-94B7-BBF94412D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0725FC9-C456-43E2-9A79-18CDD5022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F20DC2-AD03-453B-8FB2-CC6CC74E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D250C54-339C-47BC-9D70-C9768D93C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3470891"/>
      </p:ext>
    </p:extLst>
  </p:cSld>
  <p:clrMapOvr>
    <a:masterClrMapping/>
  </p:clrMapOvr>
  <p:transition spd="slow" advTm="100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DB2C8E00-8C99-47A9-8C13-99135A60AD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66F19BF-0DD0-4590-B998-1782BD4C3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EB1C84-594C-4193-A46B-43F89076B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DAA577C-9D3A-44B2-BD52-CB99BCEAF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0A5BC31-C6FF-411C-BD76-CE02E9F07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5490591"/>
      </p:ext>
    </p:extLst>
  </p:cSld>
  <p:clrMapOvr>
    <a:masterClrMapping/>
  </p:clrMapOvr>
  <p:transition spd="slow" advTm="1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06CDE9-5412-4FAE-B8EE-50F1340C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41EE9FE-FE4C-4553-B60C-4693B514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EFD1621-AE13-405C-9136-C73DF075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08F1E05-9487-4927-82E9-73E5F509B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FF877B3-1049-4173-A86D-02DB5041E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2528704"/>
      </p:ext>
    </p:extLst>
  </p:cSld>
  <p:clrMapOvr>
    <a:masterClrMapping/>
  </p:clrMapOvr>
  <p:transition spd="slow" advTm="100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E6B5E0-5DDB-412E-9839-A58DFC4EF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A72F6D0-6775-42EA-A72A-3B015EAAAA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456C0D8-11C5-4812-8CE6-9C86B6C75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7F21DEA-34B4-4570-8C26-1A8CE1B3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3046DE8-ED17-41D9-9E93-9702666FA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8276529"/>
      </p:ext>
    </p:extLst>
  </p:cSld>
  <p:clrMapOvr>
    <a:masterClrMapping/>
  </p:clrMapOvr>
  <p:transition spd="slow" advTm="100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2F54E3-6B20-4A27-8E9A-890911D70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45F36C0-B275-4FC6-92A8-61699C0F4A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6651811-4584-46C4-B398-F5FDE4A477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7B1B64F-24FA-4C4E-81DD-35878E4F3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E1BD88-A4FB-49C7-BC00-830E58907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E8D7330-74AA-4088-9723-0BA6D890D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7682981"/>
      </p:ext>
    </p:extLst>
  </p:cSld>
  <p:clrMapOvr>
    <a:masterClrMapping/>
  </p:clrMapOvr>
  <p:transition spd="slow" advTm="100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186DA6-69E2-404B-AD53-E7F3A664BD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AD899A7-4A84-4B14-9FA8-F571B2C36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B0843F3-1FB7-4702-ADED-A2E2B5B97F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1FEA5C4-2F5B-4F4E-8934-F421D36414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D4DF17D-6CD6-4850-820A-F4491AF3D9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2F5DEB0-FA87-48AA-86F1-19704859F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62C2ECA3-F728-4E7F-B93E-3A1A1B2BC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9286430-3817-435C-A52F-0E8958A6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36077218"/>
      </p:ext>
    </p:extLst>
  </p:cSld>
  <p:clrMapOvr>
    <a:masterClrMapping/>
  </p:clrMapOvr>
  <p:transition spd="slow" advTm="100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8C10811-E1B5-4AA3-9EE6-7767D9042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647CCFF-2D67-4821-8E25-2B9BE71F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8C1001F-D0A8-4FE0-8F76-D098DD878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EF9CBA1-D3DA-4941-AA7C-F3BA1ADE5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3303809"/>
      </p:ext>
    </p:extLst>
  </p:cSld>
  <p:clrMapOvr>
    <a:masterClrMapping/>
  </p:clrMapOvr>
  <p:transition spd="slow" advTm="100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8416B07-A717-443A-A5E8-320ED2A51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8F85D73-DD07-405C-84D8-36A091A7F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673A11A-3445-4CF2-B3D8-841A07883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1892086"/>
      </p:ext>
    </p:extLst>
  </p:cSld>
  <p:clrMapOvr>
    <a:masterClrMapping/>
  </p:clrMapOvr>
  <p:transition spd="slow" advTm="100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1E0F5D-E941-4A0D-BD0E-485A1F4AF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7E4C192-6052-4E3E-9D2F-7E25DB4C5E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8708A1B-0A77-402B-98D3-658710D2B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15E34FD-CC97-44F4-8EA9-06FEE85CBF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A9AEC20-E922-45E9-ABD9-135C8C94A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923BEC5-5D66-4EE6-A7DA-B1B42B798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4244242"/>
      </p:ext>
    </p:extLst>
  </p:cSld>
  <p:clrMapOvr>
    <a:masterClrMapping/>
  </p:clrMapOvr>
  <p:transition spd="slow" advTm="100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92BFC6-8D90-4AEA-9F20-E804551D3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FA06A2F-767C-44F8-A880-B319D47E53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E497654-B603-482C-9F3C-B7B526406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96A2175-BBA6-4714-B304-F4A3F7135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EE0F7-C8DD-497B-B4FB-C38AD7B91602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39F1EDB-6E35-4E35-ACF8-6CC189F37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8E6CE43-9E2F-4FD2-BE38-BB2025995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8397994"/>
      </p:ext>
    </p:extLst>
  </p:cSld>
  <p:clrMapOvr>
    <a:masterClrMapping/>
  </p:clrMapOvr>
  <p:transition spd="slow" advTm="100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t="-1000" r="-4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45513717-0C52-4686-868B-53DAD0C0ED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59BC6F-7D7F-4B92-91ED-63BC581FA5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C51BB7B-99D0-4F89-9FD2-904D945AA5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EE0F7-C8DD-497B-B4FB-C38AD7B91602}" type="datetimeFigureOut">
              <a:rPr lang="en-US" smtClean="0"/>
              <a:pPr/>
              <a:t>11/30/2019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F12C964-F9B3-4CFD-89B8-C3C4F25E45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0EC949C-D830-4505-BCE8-8F14B7ABBC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854CC-F8A4-4FBF-B817-2810E3EFD4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3875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 advTm="100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ossain.bteb@gmail.com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NBPi3HrYis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Ratul\Downloads\videoplayback.mp4" TargetMode="Externa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2B12E3DA-2018-4BEA-8C73-06DDE08C403B}"/>
              </a:ext>
            </a:extLst>
          </p:cNvPr>
          <p:cNvSpPr/>
          <p:nvPr/>
        </p:nvSpPr>
        <p:spPr>
          <a:xfrm>
            <a:off x="140527" y="944407"/>
            <a:ext cx="8738755" cy="30777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2400" b="1" cap="none" spc="0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cap="none" spc="0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মাল</a:t>
            </a:r>
            <a:r>
              <a:rPr lang="en-US" sz="2400" b="1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্টিমিডিয়া</a:t>
            </a:r>
            <a:r>
              <a:rPr lang="en-US" sz="2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2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</a:t>
            </a:r>
            <a:r>
              <a:rPr lang="as-IN" sz="2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2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2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400" b="1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sz="2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endParaRPr lang="en-US" sz="2800" b="1" dirty="0" smtClean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6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166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66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66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66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166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16600" b="1" dirty="0" smtClean="0">
                <a:ln w="12700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5400" b="1" cap="none" spc="0" dirty="0">
              <a:ln w="12700" cmpd="sng">
                <a:solidFill>
                  <a:srgbClr val="00CC00"/>
                </a:solidFill>
                <a:prstDash val="solid"/>
              </a:ln>
              <a:solidFill>
                <a:srgbClr val="00CC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0739" y="1429792"/>
            <a:ext cx="833979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659" y="1449460"/>
            <a:ext cx="833979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err="1" smtClean="0">
                <a:ln w="1143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cap="none" spc="0" dirty="0">
              <a:ln w="1143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1087" y="1439665"/>
            <a:ext cx="8339796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600" b="1" dirty="0" err="1" smtClean="0">
                <a:ln w="11430">
                  <a:solidFill>
                    <a:schemeClr val="bg1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b="1" cap="none" spc="0" dirty="0">
              <a:ln w="11430">
                <a:solidFill>
                  <a:schemeClr val="bg1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555635535"/>
      </p:ext>
    </p:extLst>
  </p:cSld>
  <p:clrMapOvr>
    <a:masterClrMapping/>
  </p:clrMapOvr>
  <p:transition spd="slow" advTm="4634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52501" y="595610"/>
            <a:ext cx="721995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0" cap="none" spc="0" dirty="0" err="1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অপটিক্যাল</a:t>
            </a:r>
            <a:r>
              <a:rPr lang="en-US" sz="2800" b="0" cap="none" spc="0" dirty="0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ফাইবারের</a:t>
            </a:r>
            <a:r>
              <a:rPr lang="en-US" sz="2800" b="0" cap="none" spc="0" dirty="0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800" b="0" cap="none" spc="0" dirty="0" err="1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বৈশিষ্ট্য</a:t>
            </a:r>
            <a:endParaRPr lang="en-US" sz="2800" b="0" cap="none" spc="0" dirty="0">
              <a:ln w="18415" cmpd="sng">
                <a:solidFill>
                  <a:srgbClr val="00CC00"/>
                </a:solidFill>
                <a:prstDash val="solid"/>
              </a:ln>
              <a:solidFill>
                <a:srgbClr val="00CC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6775" y="1609725"/>
            <a:ext cx="669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b="1" dirty="0" err="1" smtClean="0"/>
              <a:t>ইলেকট্রিসিট্রি</a:t>
            </a:r>
            <a:r>
              <a:rPr lang="en-US" b="1" dirty="0" smtClean="0"/>
              <a:t> </a:t>
            </a:r>
            <a:r>
              <a:rPr lang="en-US" b="1" dirty="0" err="1" smtClean="0"/>
              <a:t>মতো</a:t>
            </a:r>
            <a:r>
              <a:rPr lang="en-US" b="1" dirty="0" smtClean="0"/>
              <a:t> </a:t>
            </a:r>
            <a:r>
              <a:rPr lang="en-US" b="1" dirty="0" err="1" smtClean="0"/>
              <a:t>আলোক</a:t>
            </a:r>
            <a:r>
              <a:rPr lang="en-US" b="1" dirty="0" smtClean="0"/>
              <a:t> </a:t>
            </a:r>
            <a:r>
              <a:rPr lang="en-US" b="1" dirty="0" err="1" smtClean="0"/>
              <a:t>সংকেত</a:t>
            </a:r>
            <a:r>
              <a:rPr lang="en-US" b="1" dirty="0" smtClean="0"/>
              <a:t> </a:t>
            </a:r>
            <a:r>
              <a:rPr lang="en-US" b="1" dirty="0" err="1" smtClean="0"/>
              <a:t>বাইরে</a:t>
            </a:r>
            <a:r>
              <a:rPr lang="en-US" b="1" dirty="0" smtClean="0"/>
              <a:t> </a:t>
            </a:r>
            <a:r>
              <a:rPr lang="en-US" b="1" dirty="0" err="1" smtClean="0"/>
              <a:t>ছড়িয়ে</a:t>
            </a:r>
            <a:r>
              <a:rPr lang="en-US" b="1" dirty="0" smtClean="0"/>
              <a:t> </a:t>
            </a:r>
            <a:r>
              <a:rPr lang="en-US" b="1" dirty="0" err="1" smtClean="0"/>
              <a:t>পড়ে</a:t>
            </a:r>
            <a:r>
              <a:rPr lang="en-US" b="1" dirty="0" smtClean="0"/>
              <a:t> </a:t>
            </a:r>
            <a:r>
              <a:rPr lang="en-US" b="1" dirty="0" err="1" smtClean="0"/>
              <a:t>না</a:t>
            </a:r>
            <a:r>
              <a:rPr lang="en-US" b="1" dirty="0" smtClean="0"/>
              <a:t>।</a:t>
            </a:r>
            <a:endParaRPr lang="en-US" b="1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04875" y="2076450"/>
            <a:ext cx="669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b="1" dirty="0" err="1" smtClean="0"/>
              <a:t>ফাইবার</a:t>
            </a:r>
            <a:r>
              <a:rPr lang="en-US" b="1" dirty="0" smtClean="0"/>
              <a:t> </a:t>
            </a:r>
            <a:r>
              <a:rPr lang="en-US" b="1" dirty="0" err="1" smtClean="0"/>
              <a:t>অপটিক</a:t>
            </a:r>
            <a:r>
              <a:rPr lang="en-US" b="1" dirty="0" smtClean="0"/>
              <a:t> </a:t>
            </a:r>
            <a:r>
              <a:rPr lang="en-US" b="1" dirty="0" err="1" smtClean="0"/>
              <a:t>কাবল</a:t>
            </a:r>
            <a:r>
              <a:rPr lang="en-US" b="1" dirty="0" smtClean="0"/>
              <a:t> </a:t>
            </a:r>
            <a:r>
              <a:rPr lang="en-US" b="1" dirty="0" err="1" smtClean="0"/>
              <a:t>ইএমআই</a:t>
            </a:r>
            <a:r>
              <a:rPr lang="en-US" b="1" dirty="0" smtClean="0"/>
              <a:t> </a:t>
            </a:r>
            <a:r>
              <a:rPr lang="en-US" b="1" dirty="0" err="1" smtClean="0"/>
              <a:t>নেই</a:t>
            </a:r>
            <a:r>
              <a:rPr lang="en-US" b="1" dirty="0" smtClean="0"/>
              <a:t> </a:t>
            </a:r>
            <a:r>
              <a:rPr lang="en-US" b="1" dirty="0" err="1" smtClean="0"/>
              <a:t>বলে</a:t>
            </a:r>
            <a:r>
              <a:rPr lang="en-US" b="1" dirty="0" smtClean="0"/>
              <a:t> </a:t>
            </a:r>
            <a:r>
              <a:rPr lang="en-US" b="1" dirty="0" err="1" smtClean="0"/>
              <a:t>এই</a:t>
            </a:r>
            <a:r>
              <a:rPr lang="en-US" b="1" dirty="0" smtClean="0"/>
              <a:t> </a:t>
            </a:r>
            <a:r>
              <a:rPr lang="en-US" b="1" dirty="0" err="1" smtClean="0"/>
              <a:t>সব</a:t>
            </a:r>
            <a:r>
              <a:rPr lang="en-US" b="1" dirty="0" smtClean="0"/>
              <a:t> </a:t>
            </a:r>
            <a:r>
              <a:rPr lang="en-US" b="1" dirty="0" err="1" smtClean="0"/>
              <a:t>স্থানে</a:t>
            </a:r>
            <a:endParaRPr lang="en-US" b="1" dirty="0" smtClean="0"/>
          </a:p>
          <a:p>
            <a:r>
              <a:rPr lang="en-US" b="1" dirty="0" smtClean="0"/>
              <a:t>      </a:t>
            </a:r>
            <a:r>
              <a:rPr lang="en-US" b="1" dirty="0" err="1" smtClean="0"/>
              <a:t>ব্যাবহার</a:t>
            </a:r>
            <a:r>
              <a:rPr lang="en-US" b="1" dirty="0" smtClean="0"/>
              <a:t> </a:t>
            </a:r>
            <a:r>
              <a:rPr lang="en-US" b="1" dirty="0" err="1" smtClean="0"/>
              <a:t>করা</a:t>
            </a:r>
            <a:r>
              <a:rPr lang="en-US" b="1" dirty="0" smtClean="0"/>
              <a:t> </a:t>
            </a:r>
            <a:r>
              <a:rPr lang="en-US" b="1" dirty="0" err="1" smtClean="0"/>
              <a:t>যায়</a:t>
            </a:r>
            <a:r>
              <a:rPr lang="en-US" b="1" dirty="0" smtClean="0"/>
              <a:t>।</a:t>
            </a:r>
            <a:endParaRPr lang="en-US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4875" y="2809875"/>
            <a:ext cx="669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b="1" dirty="0" err="1" smtClean="0"/>
              <a:t>এটি</a:t>
            </a:r>
            <a:r>
              <a:rPr lang="en-US" b="1" dirty="0" smtClean="0"/>
              <a:t> </a:t>
            </a:r>
            <a:r>
              <a:rPr lang="en-US" b="1" dirty="0" err="1" smtClean="0"/>
              <a:t>ইলেকট্রিক্যাল</a:t>
            </a:r>
            <a:r>
              <a:rPr lang="en-US" b="1" dirty="0" smtClean="0"/>
              <a:t> </a:t>
            </a:r>
            <a:r>
              <a:rPr lang="en-US" b="1" dirty="0" err="1" smtClean="0"/>
              <a:t>সিগনাল</a:t>
            </a:r>
            <a:r>
              <a:rPr lang="en-US" b="1" dirty="0" smtClean="0"/>
              <a:t> </a:t>
            </a:r>
            <a:r>
              <a:rPr lang="en-US" b="1" dirty="0" err="1" smtClean="0"/>
              <a:t>পরিবর্তে</a:t>
            </a:r>
            <a:r>
              <a:rPr lang="en-US" b="1" dirty="0" smtClean="0"/>
              <a:t> </a:t>
            </a:r>
            <a:r>
              <a:rPr lang="en-US" b="1" dirty="0" err="1" smtClean="0"/>
              <a:t>আলোক</a:t>
            </a:r>
            <a:r>
              <a:rPr lang="en-US" b="1" dirty="0" smtClean="0"/>
              <a:t> </a:t>
            </a:r>
            <a:r>
              <a:rPr lang="en-US" b="1" dirty="0" err="1" smtClean="0"/>
              <a:t>বা</a:t>
            </a:r>
            <a:r>
              <a:rPr lang="en-US" b="1" dirty="0" smtClean="0"/>
              <a:t> </a:t>
            </a:r>
            <a:r>
              <a:rPr lang="en-US" b="1" dirty="0" err="1" smtClean="0"/>
              <a:t>লাইট</a:t>
            </a:r>
            <a:r>
              <a:rPr lang="en-US" b="1" dirty="0" smtClean="0"/>
              <a:t>  </a:t>
            </a:r>
          </a:p>
          <a:p>
            <a:pPr lvl="0"/>
            <a:r>
              <a:rPr lang="en-US" b="1" dirty="0" smtClean="0"/>
              <a:t>      </a:t>
            </a:r>
            <a:r>
              <a:rPr lang="en-US" b="1" dirty="0" err="1" smtClean="0"/>
              <a:t>সিগনাল</a:t>
            </a:r>
            <a:r>
              <a:rPr lang="en-US" b="1" dirty="0" smtClean="0"/>
              <a:t>  </a:t>
            </a:r>
            <a:r>
              <a:rPr lang="en-US" b="1" dirty="0" err="1" smtClean="0"/>
              <a:t>টান্সমিট</a:t>
            </a:r>
            <a:r>
              <a:rPr lang="en-US" b="1" dirty="0" smtClean="0"/>
              <a:t> </a:t>
            </a:r>
            <a:r>
              <a:rPr lang="en-US" b="1" dirty="0" err="1" smtClean="0"/>
              <a:t>করে</a:t>
            </a:r>
            <a:r>
              <a:rPr lang="en-US" b="1" dirty="0" smtClean="0"/>
              <a:t> ।</a:t>
            </a:r>
            <a:endParaRPr lang="en-US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3925" y="4133850"/>
            <a:ext cx="669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b="1" dirty="0" err="1" smtClean="0"/>
              <a:t>এতে</a:t>
            </a:r>
            <a:r>
              <a:rPr lang="en-US" b="1" dirty="0" smtClean="0"/>
              <a:t> </a:t>
            </a:r>
            <a:r>
              <a:rPr lang="en-US" b="1" dirty="0" err="1" smtClean="0"/>
              <a:t>জিবিপিস</a:t>
            </a:r>
            <a:r>
              <a:rPr lang="en-US" b="1" dirty="0" smtClean="0"/>
              <a:t> </a:t>
            </a:r>
            <a:r>
              <a:rPr lang="en-US" b="1" dirty="0" err="1" smtClean="0"/>
              <a:t>রেঞ্জ</a:t>
            </a:r>
            <a:r>
              <a:rPr lang="en-US" b="1" dirty="0" smtClean="0"/>
              <a:t> </a:t>
            </a:r>
            <a:r>
              <a:rPr lang="en-US" b="1" dirty="0" err="1" smtClean="0"/>
              <a:t>বা</a:t>
            </a:r>
            <a:r>
              <a:rPr lang="en-US" b="1" dirty="0" smtClean="0"/>
              <a:t> </a:t>
            </a:r>
            <a:r>
              <a:rPr lang="en-US" b="1" dirty="0" err="1" smtClean="0"/>
              <a:t>তার</a:t>
            </a:r>
            <a:r>
              <a:rPr lang="en-US" b="1" dirty="0" smtClean="0"/>
              <a:t> </a:t>
            </a:r>
            <a:r>
              <a:rPr lang="en-US" b="1" dirty="0" err="1" smtClean="0"/>
              <a:t>চেয়ে</a:t>
            </a:r>
            <a:r>
              <a:rPr lang="en-US" b="1" dirty="0" smtClean="0"/>
              <a:t> </a:t>
            </a:r>
            <a:r>
              <a:rPr lang="en-US" b="1" dirty="0" err="1" smtClean="0"/>
              <a:t>বেশি</a:t>
            </a:r>
            <a:r>
              <a:rPr lang="en-US" b="1" dirty="0" smtClean="0"/>
              <a:t> </a:t>
            </a:r>
            <a:r>
              <a:rPr lang="en-US" b="1" dirty="0" err="1" smtClean="0"/>
              <a:t>গতিতে</a:t>
            </a:r>
            <a:r>
              <a:rPr lang="en-US" b="1" dirty="0" smtClean="0"/>
              <a:t> </a:t>
            </a:r>
            <a:r>
              <a:rPr lang="en-US" b="1" dirty="0" err="1" smtClean="0"/>
              <a:t>ডেটা</a:t>
            </a:r>
            <a:r>
              <a:rPr lang="en-US" b="1" dirty="0" smtClean="0"/>
              <a:t> </a:t>
            </a:r>
            <a:r>
              <a:rPr lang="en-US" b="1" dirty="0" err="1" smtClean="0"/>
              <a:t>চলাচল</a:t>
            </a:r>
            <a:endParaRPr lang="en-US" b="1" dirty="0" smtClean="0"/>
          </a:p>
          <a:p>
            <a:pPr lvl="0"/>
            <a:r>
              <a:rPr lang="en-US" b="1" dirty="0" smtClean="0"/>
              <a:t>     </a:t>
            </a:r>
            <a:r>
              <a:rPr lang="en-US" b="1" dirty="0" err="1" smtClean="0"/>
              <a:t>করতে</a:t>
            </a:r>
            <a:r>
              <a:rPr lang="en-US" b="1" dirty="0" smtClean="0"/>
              <a:t> </a:t>
            </a:r>
            <a:r>
              <a:rPr lang="en-US" b="1" dirty="0" err="1" smtClean="0"/>
              <a:t>পারে</a:t>
            </a:r>
            <a:r>
              <a:rPr lang="en-US" b="1" dirty="0" smtClean="0"/>
              <a:t> ।</a:t>
            </a:r>
            <a:endParaRPr lang="en-US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3925" y="3486150"/>
            <a:ext cx="669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b="1" dirty="0" err="1" smtClean="0"/>
              <a:t>এতে</a:t>
            </a:r>
            <a:r>
              <a:rPr lang="en-US" b="1" dirty="0" smtClean="0"/>
              <a:t> </a:t>
            </a:r>
            <a:r>
              <a:rPr lang="en-US" b="1" dirty="0" err="1" smtClean="0"/>
              <a:t>আলোকের</a:t>
            </a:r>
            <a:r>
              <a:rPr lang="en-US" b="1" dirty="0" smtClean="0"/>
              <a:t> </a:t>
            </a:r>
            <a:r>
              <a:rPr lang="en-US" b="1" dirty="0" err="1" smtClean="0"/>
              <a:t>পূর্ন</a:t>
            </a:r>
            <a:r>
              <a:rPr lang="en-US" b="1" dirty="0" smtClean="0"/>
              <a:t> </a:t>
            </a:r>
            <a:r>
              <a:rPr lang="en-US" b="1" dirty="0" err="1" smtClean="0"/>
              <a:t>অভ্যন্তরীন</a:t>
            </a:r>
            <a:r>
              <a:rPr lang="en-US" b="1" dirty="0" smtClean="0"/>
              <a:t> </a:t>
            </a:r>
            <a:r>
              <a:rPr lang="en-US" b="1" dirty="0" err="1" smtClean="0"/>
              <a:t>প্রতিফলন</a:t>
            </a:r>
            <a:r>
              <a:rPr lang="en-US" b="1" dirty="0" smtClean="0"/>
              <a:t> </a:t>
            </a:r>
            <a:r>
              <a:rPr lang="en-US" b="1" dirty="0" err="1" smtClean="0"/>
              <a:t>পদ্ধতিতে</a:t>
            </a:r>
            <a:r>
              <a:rPr lang="en-US" b="1" dirty="0" smtClean="0"/>
              <a:t> </a:t>
            </a:r>
            <a:r>
              <a:rPr lang="en-US" b="1" dirty="0" err="1" smtClean="0"/>
              <a:t>ডেটা</a:t>
            </a:r>
            <a:endParaRPr lang="en-US" b="1" dirty="0" smtClean="0"/>
          </a:p>
          <a:p>
            <a:pPr lvl="0"/>
            <a:r>
              <a:rPr lang="en-US" b="1" dirty="0" smtClean="0"/>
              <a:t>        </a:t>
            </a:r>
            <a:r>
              <a:rPr lang="en-US" b="1" dirty="0" err="1" smtClean="0"/>
              <a:t>উৎস</a:t>
            </a:r>
            <a:r>
              <a:rPr lang="en-US" b="1" dirty="0" smtClean="0"/>
              <a:t> </a:t>
            </a:r>
            <a:r>
              <a:rPr lang="en-US" b="1" dirty="0" err="1" smtClean="0"/>
              <a:t>থেকে</a:t>
            </a:r>
            <a:r>
              <a:rPr lang="en-US" b="1" dirty="0" smtClean="0"/>
              <a:t> </a:t>
            </a:r>
            <a:r>
              <a:rPr lang="en-US" b="1" dirty="0" err="1" smtClean="0"/>
              <a:t>গন্তব্য</a:t>
            </a:r>
            <a:r>
              <a:rPr lang="en-US" b="1" dirty="0" smtClean="0"/>
              <a:t> </a:t>
            </a:r>
            <a:r>
              <a:rPr lang="en-US" b="1" dirty="0" err="1" smtClean="0"/>
              <a:t>গমন</a:t>
            </a:r>
            <a:r>
              <a:rPr lang="en-US" b="1" dirty="0" smtClean="0"/>
              <a:t> </a:t>
            </a:r>
            <a:r>
              <a:rPr lang="en-US" b="1" dirty="0" err="1" smtClean="0"/>
              <a:t>করে</a:t>
            </a:r>
            <a:r>
              <a:rPr lang="en-US" b="1" dirty="0" smtClean="0"/>
              <a:t> ।</a:t>
            </a:r>
            <a:endParaRPr lang="en-US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2975" y="4752975"/>
            <a:ext cx="6696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b="1" dirty="0" err="1" smtClean="0"/>
              <a:t>নেটওয়ার্কের</a:t>
            </a:r>
            <a:r>
              <a:rPr lang="en-US" b="1" dirty="0" smtClean="0"/>
              <a:t> </a:t>
            </a:r>
            <a:r>
              <a:rPr lang="en-US" b="1" dirty="0" err="1" smtClean="0"/>
              <a:t>ব্যাকবোন</a:t>
            </a:r>
            <a:r>
              <a:rPr lang="en-US" b="1" dirty="0" smtClean="0"/>
              <a:t> </a:t>
            </a:r>
            <a:r>
              <a:rPr lang="en-US" b="1" dirty="0" err="1" smtClean="0"/>
              <a:t>হিসাবে</a:t>
            </a:r>
            <a:r>
              <a:rPr lang="en-US" b="1" dirty="0" smtClean="0"/>
              <a:t> </a:t>
            </a:r>
            <a:r>
              <a:rPr lang="en-US" b="1" dirty="0" err="1" smtClean="0"/>
              <a:t>ফাইবার</a:t>
            </a:r>
            <a:r>
              <a:rPr lang="en-US" b="1" dirty="0" smtClean="0"/>
              <a:t> </a:t>
            </a:r>
            <a:r>
              <a:rPr lang="en-US" b="1" dirty="0" err="1" smtClean="0"/>
              <a:t>অপটিক</a:t>
            </a:r>
            <a:r>
              <a:rPr lang="en-US" b="1" dirty="0" smtClean="0"/>
              <a:t> </a:t>
            </a:r>
            <a:r>
              <a:rPr lang="en-US" b="1" dirty="0" err="1" smtClean="0"/>
              <a:t>ক্যাবল</a:t>
            </a:r>
            <a:endParaRPr lang="en-US" b="1" dirty="0" smtClean="0"/>
          </a:p>
          <a:p>
            <a:pPr lvl="0"/>
            <a:r>
              <a:rPr lang="en-US" b="1" dirty="0" smtClean="0"/>
              <a:t>       </a:t>
            </a:r>
            <a:r>
              <a:rPr lang="en-US" b="1" dirty="0" err="1" smtClean="0"/>
              <a:t>অধিক</a:t>
            </a:r>
            <a:r>
              <a:rPr lang="en-US" b="1" dirty="0" smtClean="0"/>
              <a:t> </a:t>
            </a:r>
            <a:r>
              <a:rPr lang="en-US" b="1" dirty="0" err="1" smtClean="0"/>
              <a:t>ব্যাবহারিত</a:t>
            </a:r>
            <a:r>
              <a:rPr lang="en-US" b="1" dirty="0" smtClean="0"/>
              <a:t> </a:t>
            </a:r>
            <a:r>
              <a:rPr lang="en-US" b="1" dirty="0" err="1" smtClean="0"/>
              <a:t>হয়</a:t>
            </a:r>
            <a:r>
              <a:rPr lang="en-US" b="1" dirty="0" smtClean="0"/>
              <a:t>।</a:t>
            </a:r>
            <a:endParaRPr lang="en-US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4875" y="5448300"/>
            <a:ext cx="6696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Wingdings" pitchFamily="2" charset="2"/>
              <a:buChar char="Ø"/>
            </a:pPr>
            <a:r>
              <a:rPr lang="en-US" b="1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 </a:t>
            </a:r>
            <a:r>
              <a:rPr lang="en-US" b="1" dirty="0" err="1" smtClean="0"/>
              <a:t>পরিবেশনের</a:t>
            </a:r>
            <a:r>
              <a:rPr lang="en-US" b="1" dirty="0" smtClean="0"/>
              <a:t> </a:t>
            </a:r>
            <a:r>
              <a:rPr lang="en-US" b="1" dirty="0" err="1" smtClean="0"/>
              <a:t>তাপ-চাপ</a:t>
            </a:r>
            <a:r>
              <a:rPr lang="en-US" b="1" dirty="0" smtClean="0"/>
              <a:t> </a:t>
            </a:r>
            <a:r>
              <a:rPr lang="en-US" b="1" dirty="0" err="1" smtClean="0"/>
              <a:t>ইত্যাদি</a:t>
            </a:r>
            <a:r>
              <a:rPr lang="en-US" b="1" dirty="0" smtClean="0"/>
              <a:t> </a:t>
            </a:r>
            <a:r>
              <a:rPr lang="en-US" b="1" dirty="0" err="1" smtClean="0"/>
              <a:t>দ্বারা</a:t>
            </a:r>
            <a:r>
              <a:rPr lang="en-US" b="1" dirty="0" smtClean="0"/>
              <a:t> </a:t>
            </a:r>
            <a:r>
              <a:rPr lang="en-US" b="1" dirty="0" err="1" smtClean="0"/>
              <a:t>প্রভাবিত</a:t>
            </a:r>
            <a:r>
              <a:rPr lang="en-US" b="1" dirty="0" smtClean="0"/>
              <a:t> </a:t>
            </a:r>
            <a:r>
              <a:rPr lang="en-US" b="1" dirty="0" err="1" smtClean="0"/>
              <a:t>হয়</a:t>
            </a:r>
            <a:r>
              <a:rPr lang="en-US" b="1" dirty="0" smtClean="0"/>
              <a:t> </a:t>
            </a:r>
            <a:r>
              <a:rPr lang="en-US" b="1" dirty="0" err="1" smtClean="0"/>
              <a:t>না</a:t>
            </a:r>
            <a:r>
              <a:rPr lang="en-US" b="1" dirty="0" smtClean="0"/>
              <a:t>।</a:t>
            </a:r>
            <a:endParaRPr lang="en-US" b="1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5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7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7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4" grpId="2"/>
      <p:bldP spid="5" grpId="0"/>
      <p:bldP spid="5" grpId="1"/>
      <p:bldP spid="5" grpId="2"/>
      <p:bldP spid="7" grpId="0"/>
      <p:bldP spid="7" grpId="1"/>
      <p:bldP spid="7" grpId="2"/>
      <p:bldP spid="8" grpId="0" build="allAtOnce"/>
      <p:bldP spid="9" grpId="0"/>
      <p:bldP spid="9" grpId="1"/>
      <p:bldP spid="9" grpId="2"/>
      <p:bldP spid="10" grpId="0"/>
      <p:bldP spid="10" grpId="1"/>
      <p:bldP spid="10" grpId="2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818821" y="5057715"/>
            <a:ext cx="1485150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Outer Jacket</a:t>
            </a:r>
            <a:endParaRPr lang="en-US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23017" y="5048190"/>
            <a:ext cx="2040046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Strength Member</a:t>
            </a:r>
            <a:endParaRPr lang="en-US" sz="4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02903" y="5010090"/>
            <a:ext cx="977383" cy="4001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Coating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773297" y="5019615"/>
            <a:ext cx="1087157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Cladding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09625" y="528935"/>
            <a:ext cx="790575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অপটিক্যাল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ফাইবারের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বিভিন্ন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2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অংশ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2" name="Picture 21" descr="download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929" y="1412748"/>
            <a:ext cx="4927146" cy="275920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rot="5400000" flipH="1" flipV="1">
            <a:off x="1038227" y="3105150"/>
            <a:ext cx="2667001" cy="1200152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7068697" y="5029140"/>
            <a:ext cx="670183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Core</a:t>
            </a:r>
            <a:endParaRPr lang="en-US" sz="6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5400000" flipH="1" flipV="1">
            <a:off x="2519365" y="3462339"/>
            <a:ext cx="2314577" cy="838200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8" idx="0"/>
          </p:cNvCxnSpPr>
          <p:nvPr/>
        </p:nvCxnSpPr>
        <p:spPr>
          <a:xfrm rot="16200000" flipV="1">
            <a:off x="3979340" y="3897835"/>
            <a:ext cx="2114490" cy="110020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20" idx="0"/>
          </p:cNvCxnSpPr>
          <p:nvPr/>
        </p:nvCxnSpPr>
        <p:spPr>
          <a:xfrm rot="16200000" flipV="1">
            <a:off x="5053944" y="3756682"/>
            <a:ext cx="2047815" cy="478051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1" idx="0"/>
          </p:cNvCxnSpPr>
          <p:nvPr/>
        </p:nvCxnSpPr>
        <p:spPr>
          <a:xfrm rot="16200000" flipV="1">
            <a:off x="5997452" y="3622803"/>
            <a:ext cx="1933515" cy="879160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40804724"/>
      </p:ext>
    </p:extLst>
  </p:cSld>
  <p:clrMapOvr>
    <a:masterClrMapping/>
  </p:clrMapOvr>
  <p:transition spd="slow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20" grpId="0" animBg="1"/>
      <p:bldP spid="21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9657" y="710364"/>
            <a:ext cx="8984343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অপটিক্যাল</a:t>
            </a:r>
            <a:r>
              <a:rPr lang="en-US" sz="3200" b="1" cap="none" spc="0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ফাইবারের</a:t>
            </a:r>
            <a:r>
              <a:rPr lang="en-US" sz="3200" b="1" cap="none" spc="0" dirty="0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3200" b="1" cap="none" spc="0" dirty="0" err="1" smtClean="0">
                <a:ln w="24500" cmpd="dbl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প্রকারভেদ</a:t>
            </a:r>
            <a:endParaRPr lang="en-US" sz="5400" b="1" cap="none" spc="0" dirty="0">
              <a:ln w="24500" cmpd="dbl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41828" y="1901371"/>
            <a:ext cx="7257143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গঠনগত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প্রতিসরাংকের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উপর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ভিত্তি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করে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অপটিক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ফাইবার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3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প্রকার।যথা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(1)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স্টেপ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ইনডেক্স</a:t>
            </a:r>
            <a:endParaRPr kumimoji="0" lang="en-US" sz="3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rmala UI" pitchFamily="34" charset="0"/>
              <a:ea typeface="Calibri" pitchFamily="34" charset="0"/>
              <a:cs typeface="Nirmala U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(2)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গ্রেডেড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ইনডেক্স</a:t>
            </a:r>
            <a:endParaRPr kumimoji="0" lang="en-US" sz="36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Nirmala UI" pitchFamily="34" charset="0"/>
              <a:ea typeface="Calibri" pitchFamily="34" charset="0"/>
              <a:cs typeface="Nirmala U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(3)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মনোমোড</a:t>
            </a:r>
            <a:r>
              <a:rPr kumimoji="0" lang="en-US" sz="3600" b="0" i="0" u="none" strike="noStrike" cap="none" normalizeH="0" baseline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/>
                <a:latin typeface="Nirmala UI" pitchFamily="34" charset="0"/>
                <a:ea typeface="Calibri" pitchFamily="34" charset="0"/>
                <a:cs typeface="Nirmala UI" pitchFamily="34" charset="0"/>
              </a:rPr>
              <a:t>ফাইবার</a:t>
            </a:r>
            <a:endParaRPr kumimoji="0" lang="en-US" sz="2800" b="0" i="0" u="none" strike="noStrike" cap="none" normalizeH="0" baseline="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4618" y="1191464"/>
            <a:ext cx="362743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জোড়ায়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কাজ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345" y="2278864"/>
            <a:ext cx="4433455" cy="19579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66482" y="4677690"/>
            <a:ext cx="782635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28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28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অসুবিধা</a:t>
            </a:r>
            <a:r>
              <a:rPr lang="en-US" sz="2800" b="1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2800" b="1" cap="none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800" b="1" cap="none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300" dirty="0" err="1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cap="none" spc="300" dirty="0" smtClean="0">
                <a:ln w="1143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300" dirty="0">
              <a:ln w="1143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4158730-ECA5-44AB-AC83-9E799FADAB76}"/>
              </a:ext>
            </a:extLst>
          </p:cNvPr>
          <p:cNvSpPr/>
          <p:nvPr/>
        </p:nvSpPr>
        <p:spPr>
          <a:xfrm rot="16200000">
            <a:off x="5405545" y="2565994"/>
            <a:ext cx="464413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দেখাও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0" cap="none" spc="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5775" y="715449"/>
            <a:ext cx="210757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মূল্যায়ন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51760" y="1078195"/>
            <a:ext cx="1895071" cy="30777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1400" cap="none" spc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সবাই</a:t>
            </a:r>
            <a:r>
              <a:rPr lang="en-US" sz="1400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400" cap="none" spc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খাতা</a:t>
            </a:r>
            <a:r>
              <a:rPr lang="en-US" sz="1400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-</a:t>
            </a:r>
            <a:r>
              <a:rPr lang="en-US" sz="1400" cap="none" spc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কলম</a:t>
            </a:r>
            <a:r>
              <a:rPr lang="en-US" sz="1400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1400" cap="none" spc="0" dirty="0" err="1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নাও</a:t>
            </a:r>
            <a:r>
              <a:rPr lang="en-US" sz="1400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|</a:t>
            </a:r>
            <a:endParaRPr lang="en-US" sz="2400" cap="none" spc="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6332" y="1673681"/>
            <a:ext cx="7755187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তৈরী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----------।</a:t>
            </a: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54570" y="1640230"/>
            <a:ext cx="193357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16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কাঁচের</a:t>
            </a:r>
            <a:r>
              <a:rPr lang="en-US" sz="16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তন্তু</a:t>
            </a:r>
            <a:r>
              <a:rPr lang="en-US" sz="16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60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600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0313" y="2132588"/>
            <a:ext cx="6374062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2.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….…।</a:t>
            </a: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38385" y="2158403"/>
            <a:ext cx="217768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1600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1600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সিগনাল</a:t>
            </a:r>
            <a:endParaRPr lang="en-US" sz="1600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2213" y="2556985"/>
            <a:ext cx="6081961" cy="584775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AutoNum type="arabicPeriod" startAt="3"/>
            </a:pP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ফাইবারের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ভিতর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সিগনাল</a:t>
            </a:r>
            <a:endParaRPr lang="en-US" sz="16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marL="457200" indent="-457200"/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পূর্ণ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…….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প্রতিফলনের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স্থানান্তরিত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42486" y="2747485"/>
            <a:ext cx="1307319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160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আভ্যন্তরীণ</a:t>
            </a:r>
            <a:endParaRPr lang="en-US" sz="1600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1479" y="3445299"/>
            <a:ext cx="7296345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4.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বৈদ্যুতিক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সিগনাল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….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সিগনালে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পরিনত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13525" y="3463653"/>
            <a:ext cx="1431555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00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আলোক</a:t>
            </a:r>
            <a:endParaRPr lang="en-US" sz="2400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53854" y="3964114"/>
            <a:ext cx="5404045" cy="33855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5.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সাবমেরিন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ক্যাবল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……..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স্থাপন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1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79832" y="3934843"/>
            <a:ext cx="3781793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1600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সমূদ্রের</a:t>
            </a:r>
            <a:r>
              <a:rPr lang="en-US" sz="1600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1600" cap="none" spc="0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itchFamily="2" charset="0"/>
                <a:cs typeface="NikoshBAN" pitchFamily="2" charset="0"/>
              </a:rPr>
              <a:t>তলদেশ</a:t>
            </a:r>
            <a:endParaRPr lang="en-US" sz="1600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201704" y="4611156"/>
            <a:ext cx="6740592" cy="40011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দেখতো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লিখছ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6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8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4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14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4555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60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60" tmFilter="0, 0; 0.125,0.2665; 0.25,0.4; 0.375,0.465; 0.5,0.5;  0.625,0.535; 0.75,0.6; 0.875,0.7335; 1,1">
                                          <p:stCondLst>
                                            <p:cond delay="166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30" tmFilter="0, 0; 0.125,0.2665; 0.25,0.4; 0.375,0.465; 0.5,0.5;  0.625,0.535; 0.75,0.6; 0.875,0.7335; 1,1">
                                          <p:stCondLst>
                                            <p:cond delay="33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410" tmFilter="0, 0; 0.125,0.2665; 0.25,0.4; 0.375,0.465; 0.5,0.5;  0.625,0.535; 0.75,0.6; 0.875,0.7335; 1,1">
                                          <p:stCondLst>
                                            <p:cond delay="414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65">
                                          <p:stCondLst>
                                            <p:cond delay="16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415" decel="50000">
                                          <p:stCondLst>
                                            <p:cond delay="169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65">
                                          <p:stCondLst>
                                            <p:cond delay="328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415" decel="50000">
                                          <p:stCondLst>
                                            <p:cond delay="334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65">
                                          <p:stCondLst>
                                            <p:cond delay="410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415" decel="50000">
                                          <p:stCondLst>
                                            <p:cond delay="41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65">
                                          <p:stCondLst>
                                            <p:cond delay="45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415" decel="50000">
                                          <p:stCondLst>
                                            <p:cond delay="458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9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5" grpId="1"/>
      <p:bldP spid="6" grpId="0"/>
      <p:bldP spid="7" grpId="0"/>
      <p:bldP spid="7" grpId="1"/>
      <p:bldP spid="8" grpId="0"/>
      <p:bldP spid="9" grpId="0"/>
      <p:bldP spid="9" grpId="1"/>
      <p:bldP spid="10" grpId="0"/>
      <p:bldP spid="11" grpId="0"/>
      <p:bldP spid="11" grpId="1"/>
      <p:bldP spid="12" grpId="0"/>
      <p:bldP spid="13" grpId="0"/>
      <p:bldP spid="13" grpId="1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64457" y="4156225"/>
            <a:ext cx="7876311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অপটিক্যাল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ফাইবার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দিয়ে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তথ্য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কিভাবে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প্রেরণ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করা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হয়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তা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লিখে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আনবে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। 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endParaRPr lang="en-US" sz="2800" dirty="0" smtClean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এই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অধ্যায়ে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আমরা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কিকি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নতুন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শব্দ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শিখলাম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তার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একটি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তালিকা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তৈরী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করবে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।</a:t>
            </a:r>
            <a:endParaRPr lang="en-US" sz="20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04875" y="952500"/>
            <a:ext cx="7324725" cy="3082471"/>
          </a:xfrm>
          <a:prstGeom prst="rect">
            <a:avLst/>
          </a:prstGeom>
        </p:spPr>
      </p:pic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1127" y="1266594"/>
            <a:ext cx="59762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আজকের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মাল্টিমিডিয়া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ক্লাসে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সকলে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মনোযোগী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হয়ে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পাঠ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গ্রহণ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করায়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সকল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কে</a:t>
            </a:r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53886" y="2967335"/>
            <a:ext cx="682534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 smtClean="0">
                <a:ln w="18415" cmpd="sng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ধন্যবাদ</a:t>
            </a:r>
            <a:endParaRPr lang="en-US" sz="4400" b="1" cap="none" spc="0" dirty="0">
              <a:ln w="18415" cmpd="sng">
                <a:solidFill>
                  <a:srgbClr val="00CC00"/>
                </a:solidFill>
                <a:prstDash val="solid"/>
              </a:ln>
              <a:solidFill>
                <a:srgbClr val="00CC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9454" y="2963745"/>
            <a:ext cx="682534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ধন্যবাদ</a:t>
            </a:r>
            <a:endParaRPr lang="en-US" sz="4400" b="1" cap="none" spc="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38946" y="2938760"/>
            <a:ext cx="682534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dirty="0" err="1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ধন্যবাদ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xit" presetSubtype="0" repeatCount="2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6" dur="2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7" dur="2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8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" dur="5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925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925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925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F368014-FF7A-4D11-BDAE-80BC8B8AD35D}"/>
              </a:ext>
            </a:extLst>
          </p:cNvPr>
          <p:cNvSpPr/>
          <p:nvPr/>
        </p:nvSpPr>
        <p:spPr>
          <a:xfrm>
            <a:off x="981963" y="1535823"/>
            <a:ext cx="5382888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শিক্ষক</a:t>
            </a:r>
            <a:r>
              <a:rPr lang="en-US" sz="4000" b="1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000" b="1" dirty="0" err="1">
                <a:ln w="18415" cmpd="sng">
                  <a:solidFill>
                    <a:srgbClr val="FFFF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পরিচিতি</a:t>
            </a:r>
            <a:endParaRPr lang="en-US" sz="4000" b="1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D6009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D68D595A-7BDB-43E2-98B1-AF74644F8076}"/>
              </a:ext>
            </a:extLst>
          </p:cNvPr>
          <p:cNvSpPr/>
          <p:nvPr/>
        </p:nvSpPr>
        <p:spPr>
          <a:xfrm>
            <a:off x="612775" y="2752728"/>
            <a:ext cx="6695210" cy="279399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হোসেন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আলী</a:t>
            </a:r>
            <a:endParaRPr lang="en-US" sz="36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প্রভাষক,কম্পিউটার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অপারেশন</a:t>
            </a:r>
            <a:endParaRPr lang="en-US" sz="20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ফজলুর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মেমোরিয়্যাল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টেকনোলজি</a:t>
            </a:r>
            <a:endParaRPr lang="en-US" sz="20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বুড়িচং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as-IN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as-IN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as-IN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20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01919587644</a:t>
            </a:r>
          </a:p>
          <a:p>
            <a:pPr algn="ctr"/>
            <a:r>
              <a:rPr lang="en-US" sz="2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  <a:hlinkClick r:id="rId3"/>
              </a:rPr>
              <a:t>hossain.bteb@gmail.com</a:t>
            </a:r>
            <a:endParaRPr lang="en-US" sz="14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: Beveled 4">
            <a:extLst>
              <a:ext uri="{FF2B5EF4-FFF2-40B4-BE49-F238E27FC236}">
                <a16:creationId xmlns="" xmlns:a16="http://schemas.microsoft.com/office/drawing/2014/main" id="{86F72BEB-5EB9-498B-A3D3-26E0A939B682}"/>
              </a:ext>
            </a:extLst>
          </p:cNvPr>
          <p:cNvSpPr/>
          <p:nvPr/>
        </p:nvSpPr>
        <p:spPr>
          <a:xfrm>
            <a:off x="6410325" y="1778395"/>
            <a:ext cx="1913911" cy="2060180"/>
          </a:xfrm>
          <a:prstGeom prst="bevel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3653655910"/>
      </p:ext>
    </p:extLst>
  </p:cSld>
  <p:clrMapOvr>
    <a:masterClrMapping/>
  </p:clrMapOvr>
  <p:transition spd="slow" advTm="3822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115615B-B1DF-469D-BB4B-23A7C9527AEF}"/>
              </a:ext>
            </a:extLst>
          </p:cNvPr>
          <p:cNvSpPr/>
          <p:nvPr/>
        </p:nvSpPr>
        <p:spPr>
          <a:xfrm>
            <a:off x="1830140" y="591710"/>
            <a:ext cx="527598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spc="6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spc="6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spc="6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spc="6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C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8A2000E2-F1AA-4C7E-B301-6409CF6DAAD0}"/>
              </a:ext>
            </a:extLst>
          </p:cNvPr>
          <p:cNvSpPr/>
          <p:nvPr/>
        </p:nvSpPr>
        <p:spPr>
          <a:xfrm>
            <a:off x="1641189" y="1768807"/>
            <a:ext cx="6255902" cy="36556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8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এইচএসসি</a:t>
            </a:r>
            <a:r>
              <a:rPr lang="en-US" sz="28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8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8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28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</a:p>
          <a:p>
            <a:r>
              <a:rPr lang="en-US" sz="28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28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এপ্লিকেশন-2</a:t>
            </a:r>
          </a:p>
          <a:p>
            <a:r>
              <a:rPr lang="en-US" sz="28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8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endParaRPr lang="en-US" sz="2800" dirty="0" smtClean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2.3 (</a:t>
            </a:r>
            <a:r>
              <a:rPr lang="en-US" sz="28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28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28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50 </a:t>
            </a:r>
            <a:r>
              <a:rPr lang="en-US" sz="28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 smtClean="0">
              <a:ln w="222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280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fld id="{BE1170D9-A07C-4B16-B965-3479F7BC7497}" type="datetime1">
              <a:rPr lang="en-US" sz="280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11/30/2019</a:t>
            </a:fld>
            <a:endParaRPr lang="en-US" sz="3200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871224161"/>
      </p:ext>
    </p:extLst>
  </p:cSld>
  <p:clrMapOvr>
    <a:masterClrMapping/>
  </p:clrMapOvr>
  <p:transition spd="slow" advTm="48919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4025" y="514216"/>
            <a:ext cx="56959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spc="300" dirty="0" err="1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একটি</a:t>
            </a:r>
            <a:r>
              <a:rPr lang="en-US" sz="3200" b="1" spc="300" dirty="0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200" b="1" spc="300" dirty="0" err="1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ভিডিও</a:t>
            </a:r>
            <a:r>
              <a:rPr lang="en-US" sz="3200" b="1" spc="300" dirty="0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3200" b="1" spc="300" dirty="0" err="1" smtClean="0">
                <a:ln w="11430" cmpd="sng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দেখি</a:t>
            </a:r>
            <a:endParaRPr lang="en-US" sz="3200" b="1" spc="300" dirty="0" smtClean="0">
              <a:ln w="11430" cmpd="sng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7726" y="988638"/>
            <a:ext cx="75152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hlinkClick r:id="rId3"/>
              </a:rPr>
              <a:t>https://www.youtube.com/watch?v=JNBPi3HrYis</a:t>
            </a:r>
            <a:endParaRPr lang="en-US" dirty="0"/>
          </a:p>
        </p:txBody>
      </p:sp>
      <p:pic>
        <p:nvPicPr>
          <p:cNvPr id="5" name="videoplaybac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84666" y="1391517"/>
            <a:ext cx="7479569" cy="5000925"/>
          </a:xfrm>
          <a:prstGeom prst="rect">
            <a:avLst/>
          </a:prstGeom>
        </p:spPr>
      </p:pic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3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90151964_lC8cEdaU_e0ee207c46dfbd07ea5085938704ba5c856df83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1099" y="1228725"/>
            <a:ext cx="3583305" cy="1828800"/>
          </a:xfrm>
          <a:prstGeom prst="rect">
            <a:avLst/>
          </a:prstGeom>
        </p:spPr>
      </p:pic>
      <p:pic>
        <p:nvPicPr>
          <p:cNvPr id="4" name="Picture 3" descr="fib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2912" y="3238500"/>
            <a:ext cx="3663413" cy="2228850"/>
          </a:xfrm>
          <a:prstGeom prst="rect">
            <a:avLst/>
          </a:prstGeom>
        </p:spPr>
      </p:pic>
      <p:pic>
        <p:nvPicPr>
          <p:cNvPr id="5" name="Picture 4" descr="download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962" y="1228725"/>
            <a:ext cx="3014663" cy="1847850"/>
          </a:xfrm>
          <a:prstGeom prst="rect">
            <a:avLst/>
          </a:prstGeom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2074" y="3295650"/>
            <a:ext cx="2886075" cy="22288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33525" y="509885"/>
            <a:ext cx="6067425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কয়েকটি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ছবি</a:t>
            </a:r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3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দেখি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3AB785D-76EE-4B21-A468-E005BE44EB46}"/>
              </a:ext>
            </a:extLst>
          </p:cNvPr>
          <p:cNvSpPr/>
          <p:nvPr/>
        </p:nvSpPr>
        <p:spPr>
          <a:xfrm>
            <a:off x="390525" y="501877"/>
            <a:ext cx="7951382" cy="766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u="sng" dirty="0" err="1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b="1" u="sng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u="sng" dirty="0" smtClean="0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u="sng" dirty="0" err="1">
                <a:ln>
                  <a:solidFill>
                    <a:srgbClr val="00CC00"/>
                  </a:solidFill>
                </a:ln>
                <a:solidFill>
                  <a:srgbClr val="00CC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5400" b="1" u="sng" dirty="0">
              <a:ln>
                <a:solidFill>
                  <a:srgbClr val="00CC00"/>
                </a:solidFill>
              </a:ln>
              <a:solidFill>
                <a:srgbClr val="00CC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8375" y="1594869"/>
            <a:ext cx="794957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অপটিক্যাল</a:t>
            </a:r>
            <a:r>
              <a:rPr lang="en-US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44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ফাইবার</a:t>
            </a:r>
            <a:endParaRPr lang="en-US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Picture 3" descr="glassbundle_rev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609850"/>
            <a:ext cx="5410200" cy="23812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87963485"/>
      </p:ext>
    </p:extLst>
  </p:cSld>
  <p:clrMapOvr>
    <a:masterClrMapping/>
  </p:clrMapOvr>
  <p:transition spd="slow" advTm="3965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2314966-BFCD-4C82-91C6-D5AAFDBDEC08}"/>
              </a:ext>
            </a:extLst>
          </p:cNvPr>
          <p:cNvSpPr/>
          <p:nvPr/>
        </p:nvSpPr>
        <p:spPr>
          <a:xfrm>
            <a:off x="261258" y="1400128"/>
            <a:ext cx="888274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2800" dirty="0" err="1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ছাত্র</a:t>
            </a:r>
            <a:r>
              <a:rPr lang="en-US" sz="2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as-IN" sz="2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ীরা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800" dirty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n w="18415" cmpd="sng">
                  <a:solidFill>
                    <a:srgbClr val="C00000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en-US" sz="2800" dirty="0">
              <a:ln w="18415" cmpd="sng">
                <a:solidFill>
                  <a:srgbClr val="C00000"/>
                </a:solidFill>
                <a:prstDash val="solid"/>
              </a:ln>
              <a:solidFill>
                <a:srgbClr val="D6009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7DFA9429-6558-456E-A02F-4C58A9223DAA}"/>
              </a:ext>
            </a:extLst>
          </p:cNvPr>
          <p:cNvSpPr/>
          <p:nvPr/>
        </p:nvSpPr>
        <p:spPr>
          <a:xfrm>
            <a:off x="1219201" y="479796"/>
            <a:ext cx="622069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800" b="1" dirty="0" err="1">
                <a:ln w="22225">
                  <a:solidFill>
                    <a:srgbClr val="00CC00"/>
                  </a:solidFill>
                  <a:prstDash val="solid"/>
                </a:ln>
                <a:solidFill>
                  <a:srgbClr val="00CC00"/>
                </a:solidFill>
              </a:rPr>
              <a:t>শিখনফল</a:t>
            </a:r>
            <a:endParaRPr lang="en-US" sz="4800" b="1" cap="none" spc="0" dirty="0">
              <a:ln w="22225">
                <a:solidFill>
                  <a:srgbClr val="00CC00"/>
                </a:solidFill>
                <a:prstDash val="solid"/>
              </a:ln>
              <a:solidFill>
                <a:srgbClr val="00CC00"/>
              </a:solidFill>
              <a:effectLst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5E2269A-D119-4D19-ACF6-8FA927A968D2}"/>
              </a:ext>
            </a:extLst>
          </p:cNvPr>
          <p:cNvSpPr/>
          <p:nvPr/>
        </p:nvSpPr>
        <p:spPr>
          <a:xfrm>
            <a:off x="-834755" y="2425039"/>
            <a:ext cx="1022465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বুঝায়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0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8AAE6F41-524C-4311-B920-8A4DC0BA9C3D}"/>
              </a:ext>
            </a:extLst>
          </p:cNvPr>
          <p:cNvSpPr/>
          <p:nvPr/>
        </p:nvSpPr>
        <p:spPr>
          <a:xfrm>
            <a:off x="-1184101" y="2948366"/>
            <a:ext cx="103523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2. 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0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7573EF8-3899-4660-BBBF-CBD5B0BC059B}"/>
              </a:ext>
            </a:extLst>
          </p:cNvPr>
          <p:cNvSpPr/>
          <p:nvPr/>
        </p:nvSpPr>
        <p:spPr>
          <a:xfrm>
            <a:off x="-1157736" y="3501714"/>
            <a:ext cx="1010689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3.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0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7573EF8-3899-4660-BBBF-CBD5B0BC059B}"/>
              </a:ext>
            </a:extLst>
          </p:cNvPr>
          <p:cNvSpPr/>
          <p:nvPr/>
        </p:nvSpPr>
        <p:spPr>
          <a:xfrm>
            <a:off x="-1110111" y="4054164"/>
            <a:ext cx="1010689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4.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অসুবিধা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0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07573EF8-3899-4660-BBBF-CBD5B0BC059B}"/>
              </a:ext>
            </a:extLst>
          </p:cNvPr>
          <p:cNvSpPr/>
          <p:nvPr/>
        </p:nvSpPr>
        <p:spPr>
          <a:xfrm>
            <a:off x="-1129161" y="4616139"/>
            <a:ext cx="1010689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5.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0" cap="none" spc="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b="0" cap="none" spc="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400" b="0" cap="none" spc="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3513039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85001C1-3135-40B2-B3F9-52BE260DFF4E}"/>
              </a:ext>
            </a:extLst>
          </p:cNvPr>
          <p:cNvSpPr/>
          <p:nvPr/>
        </p:nvSpPr>
        <p:spPr>
          <a:xfrm>
            <a:off x="2216064" y="860423"/>
            <a:ext cx="399423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5ECDD61-EAA6-4A1E-AFF5-782CA440C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684" y="1717223"/>
            <a:ext cx="3932894" cy="26193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3C49429-ECF3-4DE9-B766-5A07B352DA3E}"/>
              </a:ext>
            </a:extLst>
          </p:cNvPr>
          <p:cNvSpPr/>
          <p:nvPr/>
        </p:nvSpPr>
        <p:spPr>
          <a:xfrm>
            <a:off x="1451229" y="4431582"/>
            <a:ext cx="590490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অপটিক্যাল</a:t>
            </a:r>
            <a:r>
              <a:rPr lang="en-US" sz="3200" dirty="0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ফাইবার</a:t>
            </a:r>
            <a:r>
              <a:rPr lang="en-US" sz="3200" dirty="0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3200" dirty="0" smtClean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dirty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dirty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dirty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ln w="18415" cmpd="sng">
                  <a:solidFill>
                    <a:srgbClr val="D60093"/>
                  </a:solidFill>
                  <a:prstDash val="solid"/>
                </a:ln>
                <a:solidFill>
                  <a:srgbClr val="D60093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ln w="18415" cmpd="sng">
                <a:solidFill>
                  <a:srgbClr val="D60093"/>
                </a:solidFill>
                <a:prstDash val="solid"/>
              </a:ln>
              <a:solidFill>
                <a:srgbClr val="D60093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4158730-ECA5-44AB-AC83-9E799FADAB76}"/>
              </a:ext>
            </a:extLst>
          </p:cNvPr>
          <p:cNvSpPr/>
          <p:nvPr/>
        </p:nvSpPr>
        <p:spPr>
          <a:xfrm rot="16200000">
            <a:off x="6104410" y="2719744"/>
            <a:ext cx="39579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dirty="0" err="1">
                <a:ln w="0">
                  <a:solidFill>
                    <a:srgbClr val="00CC00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</a:t>
            </a:r>
            <a:r>
              <a:rPr lang="en-US" sz="3200" dirty="0">
                <a:ln w="0">
                  <a:solidFill>
                    <a:srgbClr val="00CC00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rgbClr val="00CC00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3200" dirty="0">
                <a:ln w="0">
                  <a:solidFill>
                    <a:srgbClr val="00CC00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>
                  <a:solidFill>
                    <a:srgbClr val="00CC00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200" dirty="0">
                <a:ln w="0">
                  <a:solidFill>
                    <a:srgbClr val="00CC00"/>
                  </a:solidFill>
                </a:ln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0" cap="none" spc="0" dirty="0">
              <a:ln w="0">
                <a:solidFill>
                  <a:srgbClr val="00CC00"/>
                </a:solidFill>
              </a:ln>
              <a:solidFill>
                <a:srgbClr val="00CC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3C49429-ECF3-4DE9-B766-5A07B352DA3E}"/>
              </a:ext>
            </a:extLst>
          </p:cNvPr>
          <p:cNvSpPr/>
          <p:nvPr/>
        </p:nvSpPr>
        <p:spPr>
          <a:xfrm>
            <a:off x="1263777" y="5514694"/>
            <a:ext cx="67116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অপটিক্যাল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ফাইবার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অত্যন্ত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সরু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এক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ধরনের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প্লাস্টিক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কাঁচের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তন্তু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।</a:t>
            </a:r>
            <a:r>
              <a:rPr lang="en-US" sz="20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en-US" sz="20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3977919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CF51A279-1EC6-42F9-9B84-97C0CF4FB53E}"/>
              </a:ext>
            </a:extLst>
          </p:cNvPr>
          <p:cNvSpPr/>
          <p:nvPr/>
        </p:nvSpPr>
        <p:spPr>
          <a:xfrm>
            <a:off x="1992966" y="656134"/>
            <a:ext cx="4850947" cy="523220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err="1" smtClean="0">
                <a:ln w="0">
                  <a:solidFill>
                    <a:schemeClr val="tx1"/>
                  </a:solidFill>
                </a:ln>
              </a:rPr>
              <a:t>দেখি</a:t>
            </a:r>
            <a:r>
              <a:rPr lang="en-US" sz="2800" b="1" cap="none" spc="0" dirty="0" smtClean="0">
                <a:ln w="0">
                  <a:solidFill>
                    <a:schemeClr val="tx1"/>
                  </a:solidFill>
                </a:ln>
              </a:rPr>
              <a:t> </a:t>
            </a:r>
            <a:r>
              <a:rPr lang="en-US" sz="2800" b="1" cap="none" spc="0" dirty="0" err="1" smtClean="0">
                <a:ln w="0">
                  <a:solidFill>
                    <a:schemeClr val="tx1"/>
                  </a:solidFill>
                </a:ln>
              </a:rPr>
              <a:t>পারি</a:t>
            </a:r>
            <a:r>
              <a:rPr lang="en-US" sz="2800" b="1" cap="none" spc="0" dirty="0" smtClean="0">
                <a:ln w="0">
                  <a:solidFill>
                    <a:schemeClr val="tx1"/>
                  </a:solidFill>
                </a:ln>
              </a:rPr>
              <a:t> </a:t>
            </a:r>
            <a:r>
              <a:rPr lang="en-US" sz="2800" b="1" cap="none" spc="0" dirty="0" err="1" smtClean="0">
                <a:ln w="0">
                  <a:solidFill>
                    <a:schemeClr val="tx1"/>
                  </a:solidFill>
                </a:ln>
              </a:rPr>
              <a:t>কি</a:t>
            </a:r>
            <a:r>
              <a:rPr lang="en-US" sz="2800" b="1" cap="none" spc="0" dirty="0" smtClean="0">
                <a:ln w="0">
                  <a:solidFill>
                    <a:schemeClr val="tx1"/>
                  </a:solidFill>
                </a:ln>
              </a:rPr>
              <a:t> </a:t>
            </a:r>
            <a:r>
              <a:rPr lang="en-US" sz="2800" b="1" cap="none" spc="0" dirty="0" err="1" smtClean="0">
                <a:ln w="0">
                  <a:solidFill>
                    <a:schemeClr val="tx1"/>
                  </a:solidFill>
                </a:ln>
              </a:rPr>
              <a:t>না</a:t>
            </a:r>
            <a:endParaRPr lang="en-US" sz="2800" b="1" cap="none" spc="0" dirty="0">
              <a:ln w="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4AD01DE9-89DB-45C3-8771-5F9169F7354C}"/>
              </a:ext>
            </a:extLst>
          </p:cNvPr>
          <p:cNvSpPr/>
          <p:nvPr/>
        </p:nvSpPr>
        <p:spPr>
          <a:xfrm>
            <a:off x="1007918" y="1491962"/>
            <a:ext cx="595866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  <a:tabLst>
                <a:tab pos="742950" algn="l"/>
              </a:tabLst>
            </a:pP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dirty="0">
              <a:ln w="18415" cmpd="sng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B48E1577-D17D-4EAE-B6F0-AD54740629AD}"/>
              </a:ext>
            </a:extLst>
          </p:cNvPr>
          <p:cNvSpPr/>
          <p:nvPr/>
        </p:nvSpPr>
        <p:spPr>
          <a:xfrm>
            <a:off x="5556212" y="1448891"/>
            <a:ext cx="261621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আলোক</a:t>
            </a:r>
            <a:r>
              <a:rPr lang="en-US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সিগনাল</a:t>
            </a:r>
            <a:endParaRPr lang="en-US" sz="960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AD01DE9-89DB-45C3-8771-5F9169F7354C}"/>
              </a:ext>
            </a:extLst>
          </p:cNvPr>
          <p:cNvSpPr/>
          <p:nvPr/>
        </p:nvSpPr>
        <p:spPr>
          <a:xfrm>
            <a:off x="962881" y="1982272"/>
            <a:ext cx="659996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</a:pP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সাবমেরিন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ক্যাবল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পথ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টানা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n w="18415" cmpd="sng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B48E1577-D17D-4EAE-B6F0-AD54740629AD}"/>
              </a:ext>
            </a:extLst>
          </p:cNvPr>
          <p:cNvSpPr/>
          <p:nvPr/>
        </p:nvSpPr>
        <p:spPr>
          <a:xfrm>
            <a:off x="6042417" y="1962301"/>
            <a:ext cx="206174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সমুদ্রের</a:t>
            </a:r>
            <a:r>
              <a:rPr lang="en-US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তলদেশ</a:t>
            </a:r>
            <a:r>
              <a:rPr lang="en-US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endParaRPr lang="en-US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4AD01DE9-89DB-45C3-8771-5F9169F7354C}"/>
              </a:ext>
            </a:extLst>
          </p:cNvPr>
          <p:cNvSpPr/>
          <p:nvPr/>
        </p:nvSpPr>
        <p:spPr>
          <a:xfrm>
            <a:off x="934305" y="2491055"/>
            <a:ext cx="736197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00050" indent="-400050">
              <a:buFont typeface="Wingdings" panose="05000000000000000000" pitchFamily="2" charset="2"/>
              <a:buChar char="Ø"/>
            </a:pP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ফাইবার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কতটি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টেফিফোন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কল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পাঠানো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dirty="0">
              <a:ln w="18415" cmpd="sng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B48E1577-D17D-4EAE-B6F0-AD54740629AD}"/>
              </a:ext>
            </a:extLst>
          </p:cNvPr>
          <p:cNvSpPr/>
          <p:nvPr/>
        </p:nvSpPr>
        <p:spPr>
          <a:xfrm>
            <a:off x="6972300" y="2495460"/>
            <a:ext cx="133951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endParaRPr lang="en-US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4AD01DE9-89DB-45C3-8771-5F9169F7354C}"/>
              </a:ext>
            </a:extLst>
          </p:cNvPr>
          <p:cNvSpPr/>
          <p:nvPr/>
        </p:nvSpPr>
        <p:spPr>
          <a:xfrm>
            <a:off x="979344" y="2995910"/>
            <a:ext cx="513884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  <a:tabLst>
                <a:tab pos="742950" algn="l"/>
              </a:tabLst>
            </a:pP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অপটিক্যাল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ফাইবারের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সিগনাল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প্রবাহিত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বেগ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আলোর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বেগের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কতগুণ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dirty="0">
              <a:ln w="18415" cmpd="sng">
                <a:solidFill>
                  <a:schemeClr val="tx1"/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B48E1577-D17D-4EAE-B6F0-AD54740629AD}"/>
              </a:ext>
            </a:extLst>
          </p:cNvPr>
          <p:cNvSpPr/>
          <p:nvPr/>
        </p:nvSpPr>
        <p:spPr>
          <a:xfrm>
            <a:off x="5295900" y="3209895"/>
            <a:ext cx="28233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এক-তৃতীয়াংশ</a:t>
            </a:r>
            <a:endParaRPr lang="en-US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3831937"/>
            <a:ext cx="58952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অপটিক্যাল</a:t>
            </a:r>
            <a:r>
              <a:rPr lang="en-US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ফাইবারের</a:t>
            </a:r>
            <a:r>
              <a:rPr lang="en-US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সুবিধা</a:t>
            </a:r>
            <a:r>
              <a:rPr lang="en-US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 </a:t>
            </a:r>
            <a:r>
              <a:rPr lang="en-US" b="0" cap="none" spc="0" dirty="0" err="1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সমূহ</a:t>
            </a:r>
            <a:r>
              <a:rPr lang="en-US" b="0" cap="none" spc="0" dirty="0" smtClean="0">
                <a:ln w="18415" cmpd="sng">
                  <a:solidFill>
                    <a:schemeClr val="tx1"/>
                  </a:solidFill>
                  <a:prstDash val="solid"/>
                </a:ln>
              </a:rPr>
              <a:t>-</a:t>
            </a:r>
            <a:endParaRPr lang="en-US" sz="6000" b="0" cap="none" spc="0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169654" y="4493233"/>
            <a:ext cx="820161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নিভূল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ডাটা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আদান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প্রদান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করে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।</a:t>
            </a:r>
            <a:endParaRPr lang="en-US" sz="4800" b="0" cap="none" spc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57275" y="4559908"/>
            <a:ext cx="464536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 algn="ctr">
              <a:buFont typeface="Wingdings" pitchFamily="2" charset="2"/>
              <a:buChar char="q"/>
            </a:pPr>
            <a:r>
              <a:rPr lang="en-US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আলোর</a:t>
            </a:r>
            <a:r>
              <a:rPr lang="en-US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গতিতে</a:t>
            </a:r>
            <a:r>
              <a:rPr lang="en-US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ডাটা</a:t>
            </a:r>
            <a:r>
              <a:rPr lang="en-US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স্থানান্তর</a:t>
            </a:r>
            <a:r>
              <a:rPr lang="en-US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হয়</a:t>
            </a:r>
            <a:r>
              <a:rPr lang="en-US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।</a:t>
            </a:r>
            <a:endParaRPr lang="en-US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246429" y="4534761"/>
            <a:ext cx="649739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শক্তিক্ষয়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কম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হয়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।</a:t>
            </a:r>
            <a:endParaRPr lang="en-US" sz="4400" b="0" cap="none" spc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94054" y="4512764"/>
            <a:ext cx="6402145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b="0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আকারে</a:t>
            </a:r>
            <a:r>
              <a:rPr lang="en-US" b="0" cap="none" spc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b="0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ছোট</a:t>
            </a:r>
            <a:r>
              <a:rPr lang="en-US" b="0" cap="none" spc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b="0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এবং</a:t>
            </a:r>
            <a:r>
              <a:rPr lang="en-US" b="0" cap="none" spc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b="0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ওজনে</a:t>
            </a:r>
            <a:r>
              <a:rPr lang="en-US" b="0" cap="none" spc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b="0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অত্যন্ত</a:t>
            </a:r>
            <a:r>
              <a:rPr lang="en-US" b="0" cap="none" spc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b="0" cap="none" spc="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কম</a:t>
            </a:r>
            <a:r>
              <a:rPr lang="en-US" b="0" cap="none" spc="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।</a:t>
            </a:r>
            <a:endParaRPr lang="en-US" sz="4400" b="0" cap="none" spc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67763" y="4553811"/>
            <a:ext cx="749071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দ্রুত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গতি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সম্পন্ন</a:t>
            </a:r>
            <a:r>
              <a:rPr lang="en-US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।</a:t>
            </a:r>
            <a:endParaRPr lang="en-US" sz="4400" b="0" cap="none" spc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44364" y="4535204"/>
            <a:ext cx="6349688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en-US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বিদ্যুত</a:t>
            </a:r>
            <a:r>
              <a:rPr lang="en-US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চুম্বক</a:t>
            </a:r>
            <a:r>
              <a:rPr lang="en-US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প্রভাব</a:t>
            </a:r>
            <a:r>
              <a:rPr lang="en-US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মুক্ত</a:t>
            </a:r>
            <a:r>
              <a:rPr lang="en-US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।</a:t>
            </a:r>
            <a:endParaRPr lang="en-US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225857" y="4525236"/>
            <a:ext cx="6956117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457200" lvl="0" indent="-457200">
              <a:buFont typeface="Wingdings" pitchFamily="2" charset="2"/>
              <a:buChar char="q"/>
            </a:pPr>
            <a:r>
              <a:rPr lang="en-US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উচ্চ</a:t>
            </a:r>
            <a:r>
              <a:rPr lang="en-US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ব্যান্ডউইথ</a:t>
            </a:r>
            <a:r>
              <a:rPr lang="en-US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 </a:t>
            </a:r>
            <a:r>
              <a:rPr lang="en-US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সম্পন্ন</a:t>
            </a:r>
            <a:r>
              <a:rPr lang="en-US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</a:rPr>
              <a:t>।</a:t>
            </a:r>
            <a:endParaRPr lang="en-US" sz="44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3863330"/>
      </p:ext>
    </p:extLst>
  </p:cSld>
  <p:clrMapOvr>
    <a:masterClrMapping/>
  </p:clrMapOvr>
  <p:transition spd="slow" advTm="1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5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100000" fill="hold">
                                          <p:stCondLst>
                                            <p:cond delay="4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05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21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37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53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69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1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0" tmFilter="0,0; .5, 1; 1, 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5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5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7" grpId="0"/>
      <p:bldP spid="15" grpId="0"/>
      <p:bldP spid="15" grpId="1"/>
      <p:bldP spid="18" grpId="0"/>
      <p:bldP spid="18" grpId="1"/>
      <p:bldP spid="19" grpId="0"/>
      <p:bldP spid="19" grpId="1"/>
      <p:bldP spid="20" grpId="0"/>
      <p:bldP spid="20" grpId="1"/>
      <p:bldP spid="21" grpId="0"/>
      <p:bldP spid="21" grpId="1"/>
      <p:bldP spid="23" grpId="0"/>
      <p:bldP spid="23" grpId="1"/>
      <p:bldP spid="24" grpId="0"/>
      <p:bldP spid="2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6.2|2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20.6|8.6|3.7|5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20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2832</TotalTime>
  <Words>550</Words>
  <Application>Microsoft Office PowerPoint</Application>
  <PresentationFormat>On-screen Show (4:3)</PresentationFormat>
  <Paragraphs>101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Hossain Ali</dc:creator>
  <cp:lastModifiedBy>mdmamunurrashid593829@outlook.com</cp:lastModifiedBy>
  <cp:revision>1014</cp:revision>
  <dcterms:created xsi:type="dcterms:W3CDTF">2019-10-18T23:53:26Z</dcterms:created>
  <dcterms:modified xsi:type="dcterms:W3CDTF">2019-11-30T08:55:02Z</dcterms:modified>
</cp:coreProperties>
</file>