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3" r:id="rId2"/>
    <p:sldId id="313" r:id="rId3"/>
    <p:sldId id="360" r:id="rId4"/>
    <p:sldId id="288" r:id="rId5"/>
    <p:sldId id="354" r:id="rId6"/>
    <p:sldId id="362" r:id="rId7"/>
    <p:sldId id="358" r:id="rId8"/>
    <p:sldId id="363" r:id="rId9"/>
    <p:sldId id="316" r:id="rId10"/>
    <p:sldId id="365" r:id="rId11"/>
    <p:sldId id="366" r:id="rId12"/>
    <p:sldId id="368" r:id="rId13"/>
    <p:sldId id="346" r:id="rId14"/>
    <p:sldId id="372" r:id="rId15"/>
    <p:sldId id="371" r:id="rId16"/>
    <p:sldId id="370" r:id="rId17"/>
    <p:sldId id="352" r:id="rId18"/>
    <p:sldId id="340" r:id="rId19"/>
    <p:sldId id="279" r:id="rId20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F17F3C-EFCC-4A8A-8558-A3DE9A5442F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B9CCEF5-0EDF-48D3-95C1-35C8CECB70D1}">
      <dgm:prSet phldrT="[Text]" custT="1"/>
      <dgm:spPr/>
      <dgm:t>
        <a:bodyPr/>
        <a:lstStyle/>
        <a:p>
          <a:r>
            <a:rPr lang="en-US" sz="4400" dirty="0" err="1" smtClean="0">
              <a:latin typeface="NikoshBAN"/>
            </a:rPr>
            <a:t>কর্মী</a:t>
          </a:r>
          <a:r>
            <a:rPr lang="en-US" sz="4400" dirty="0" smtClean="0">
              <a:latin typeface="NikoshBAN"/>
            </a:rPr>
            <a:t> </a:t>
          </a:r>
          <a:r>
            <a:rPr lang="en-US" sz="4400" dirty="0" err="1" smtClean="0">
              <a:latin typeface="NikoshBAN"/>
            </a:rPr>
            <a:t>প্রশিক্ষণ</a:t>
          </a:r>
          <a:endParaRPr lang="en-US" sz="4400" dirty="0">
            <a:latin typeface="NikoshBAN"/>
          </a:endParaRPr>
        </a:p>
      </dgm:t>
    </dgm:pt>
    <dgm:pt modelId="{1884988D-1F76-4C3A-B4F5-229D323F4E24}" type="parTrans" cxnId="{033205BC-9FA2-42AD-9447-553DC0A3B416}">
      <dgm:prSet/>
      <dgm:spPr/>
      <dgm:t>
        <a:bodyPr/>
        <a:lstStyle/>
        <a:p>
          <a:endParaRPr lang="en-US"/>
        </a:p>
      </dgm:t>
    </dgm:pt>
    <dgm:pt modelId="{875B980B-1130-44A9-8E76-20022E6F966F}" type="sibTrans" cxnId="{033205BC-9FA2-42AD-9447-553DC0A3B416}">
      <dgm:prSet/>
      <dgm:spPr/>
      <dgm:t>
        <a:bodyPr/>
        <a:lstStyle/>
        <a:p>
          <a:endParaRPr lang="en-US"/>
        </a:p>
      </dgm:t>
    </dgm:pt>
    <dgm:pt modelId="{D453CFBD-E847-42F0-8BB2-CE1A44B4C048}">
      <dgm:prSet phldrT="[Text]" custT="1"/>
      <dgm:spPr/>
      <dgm:t>
        <a:bodyPr/>
        <a:lstStyle/>
        <a:p>
          <a:r>
            <a:rPr lang="en-US" sz="4400" dirty="0" err="1" smtClean="0">
              <a:latin typeface="NikoshBAN"/>
            </a:rPr>
            <a:t>কাজের</a:t>
          </a:r>
          <a:r>
            <a:rPr lang="en-US" sz="4400" dirty="0" smtClean="0">
              <a:latin typeface="NikoshBAN"/>
            </a:rPr>
            <a:t> </a:t>
          </a:r>
          <a:r>
            <a:rPr lang="en-US" sz="4400" dirty="0" err="1" smtClean="0">
              <a:latin typeface="NikoshBAN"/>
            </a:rPr>
            <a:t>মাধ্যমে</a:t>
          </a:r>
          <a:r>
            <a:rPr lang="en-US" sz="4400" dirty="0" smtClean="0">
              <a:latin typeface="NikoshBAN"/>
            </a:rPr>
            <a:t> </a:t>
          </a:r>
          <a:r>
            <a:rPr lang="en-US" sz="4400" dirty="0" err="1" smtClean="0">
              <a:latin typeface="NikoshBAN"/>
            </a:rPr>
            <a:t>প্রশিক্ষণ</a:t>
          </a:r>
          <a:endParaRPr lang="en-US" sz="4400" dirty="0">
            <a:latin typeface="NikoshBAN"/>
          </a:endParaRPr>
        </a:p>
      </dgm:t>
    </dgm:pt>
    <dgm:pt modelId="{0B0FBE7E-34DA-4E05-9CC8-6F556D75A92B}" type="parTrans" cxnId="{68562D54-8D9E-4AC0-ADE8-76FAF741EE16}">
      <dgm:prSet/>
      <dgm:spPr/>
      <dgm:t>
        <a:bodyPr/>
        <a:lstStyle/>
        <a:p>
          <a:endParaRPr lang="en-US"/>
        </a:p>
      </dgm:t>
    </dgm:pt>
    <dgm:pt modelId="{24601860-C514-4F2B-8A45-B0B6C7381A8F}" type="sibTrans" cxnId="{68562D54-8D9E-4AC0-ADE8-76FAF741EE16}">
      <dgm:prSet/>
      <dgm:spPr/>
      <dgm:t>
        <a:bodyPr/>
        <a:lstStyle/>
        <a:p>
          <a:endParaRPr lang="en-US"/>
        </a:p>
      </dgm:t>
    </dgm:pt>
    <dgm:pt modelId="{1B90F7AA-50D7-4F4B-B91A-29A53D4FD3C1}">
      <dgm:prSet phldrT="[Text]" custT="1"/>
      <dgm:spPr/>
      <dgm:t>
        <a:bodyPr/>
        <a:lstStyle/>
        <a:p>
          <a:r>
            <a:rPr lang="en-US" sz="4400" dirty="0" err="1" smtClean="0">
              <a:latin typeface="NikoshBAN"/>
            </a:rPr>
            <a:t>কাজের</a:t>
          </a:r>
          <a:r>
            <a:rPr lang="en-US" sz="4400" dirty="0" smtClean="0">
              <a:latin typeface="NikoshBAN"/>
            </a:rPr>
            <a:t> </a:t>
          </a:r>
          <a:r>
            <a:rPr lang="en-US" sz="4400" dirty="0" err="1" smtClean="0">
              <a:latin typeface="NikoshBAN"/>
            </a:rPr>
            <a:t>বাইরে</a:t>
          </a:r>
          <a:r>
            <a:rPr lang="en-US" sz="4400" dirty="0" smtClean="0">
              <a:latin typeface="NikoshBAN"/>
            </a:rPr>
            <a:t> </a:t>
          </a:r>
          <a:r>
            <a:rPr lang="en-US" sz="4400" dirty="0" err="1" smtClean="0">
              <a:latin typeface="NikoshBAN"/>
            </a:rPr>
            <a:t>প্রশিক্ষণ</a:t>
          </a:r>
          <a:endParaRPr lang="en-US" sz="4400" dirty="0">
            <a:latin typeface="NikoshBAN"/>
          </a:endParaRPr>
        </a:p>
      </dgm:t>
    </dgm:pt>
    <dgm:pt modelId="{7AC08643-D162-4F78-8B24-EB6DD787124A}" type="sibTrans" cxnId="{117BAE66-2470-49D8-92AC-621BC44719D1}">
      <dgm:prSet/>
      <dgm:spPr/>
      <dgm:t>
        <a:bodyPr/>
        <a:lstStyle/>
        <a:p>
          <a:endParaRPr lang="en-US"/>
        </a:p>
      </dgm:t>
    </dgm:pt>
    <dgm:pt modelId="{3D22A98C-9255-4DB0-A39A-D03DD81C5C58}" type="parTrans" cxnId="{117BAE66-2470-49D8-92AC-621BC44719D1}">
      <dgm:prSet/>
      <dgm:spPr/>
      <dgm:t>
        <a:bodyPr/>
        <a:lstStyle/>
        <a:p>
          <a:endParaRPr lang="en-US"/>
        </a:p>
      </dgm:t>
    </dgm:pt>
    <dgm:pt modelId="{6C9C280C-B3C6-4DCD-875B-24A5052A76A3}" type="pres">
      <dgm:prSet presAssocID="{03F17F3C-EFCC-4A8A-8558-A3DE9A5442F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D5DA80D-733A-4215-9B30-DF09C34B67D8}" type="pres">
      <dgm:prSet presAssocID="{8B9CCEF5-0EDF-48D3-95C1-35C8CECB70D1}" presName="hierRoot1" presStyleCnt="0"/>
      <dgm:spPr/>
    </dgm:pt>
    <dgm:pt modelId="{D130EF05-D666-4D6C-B7AB-6DF7AD67BA6E}" type="pres">
      <dgm:prSet presAssocID="{8B9CCEF5-0EDF-48D3-95C1-35C8CECB70D1}" presName="composite" presStyleCnt="0"/>
      <dgm:spPr/>
    </dgm:pt>
    <dgm:pt modelId="{B7B72C78-0B32-4055-90CA-F822EF567408}" type="pres">
      <dgm:prSet presAssocID="{8B9CCEF5-0EDF-48D3-95C1-35C8CECB70D1}" presName="background" presStyleLbl="node0" presStyleIdx="0" presStyleCnt="1"/>
      <dgm:spPr/>
    </dgm:pt>
    <dgm:pt modelId="{36A3CED4-6A59-4FC5-ACED-A36733F652B0}" type="pres">
      <dgm:prSet presAssocID="{8B9CCEF5-0EDF-48D3-95C1-35C8CECB70D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962A55-5112-4CBE-A1F6-0008B37C4EFE}" type="pres">
      <dgm:prSet presAssocID="{8B9CCEF5-0EDF-48D3-95C1-35C8CECB70D1}" presName="hierChild2" presStyleCnt="0"/>
      <dgm:spPr/>
    </dgm:pt>
    <dgm:pt modelId="{8383A93C-A648-45E8-A5C3-38F1E00B1F6A}" type="pres">
      <dgm:prSet presAssocID="{0B0FBE7E-34DA-4E05-9CC8-6F556D75A92B}" presName="Name10" presStyleLbl="parChTrans1D2" presStyleIdx="0" presStyleCnt="2"/>
      <dgm:spPr/>
      <dgm:t>
        <a:bodyPr/>
        <a:lstStyle/>
        <a:p>
          <a:endParaRPr lang="en-US"/>
        </a:p>
      </dgm:t>
    </dgm:pt>
    <dgm:pt modelId="{4074CA29-56ED-4011-B9B3-3B107F410419}" type="pres">
      <dgm:prSet presAssocID="{D453CFBD-E847-42F0-8BB2-CE1A44B4C048}" presName="hierRoot2" presStyleCnt="0"/>
      <dgm:spPr/>
    </dgm:pt>
    <dgm:pt modelId="{56E1B2A8-573E-4131-AB3E-FB0158A88821}" type="pres">
      <dgm:prSet presAssocID="{D453CFBD-E847-42F0-8BB2-CE1A44B4C048}" presName="composite2" presStyleCnt="0"/>
      <dgm:spPr/>
    </dgm:pt>
    <dgm:pt modelId="{2ADF7569-2246-416C-824F-E6C6D8065B87}" type="pres">
      <dgm:prSet presAssocID="{D453CFBD-E847-42F0-8BB2-CE1A44B4C048}" presName="background2" presStyleLbl="node2" presStyleIdx="0" presStyleCnt="2"/>
      <dgm:spPr/>
    </dgm:pt>
    <dgm:pt modelId="{4F57F22A-F075-490E-9A83-3C61043309EB}" type="pres">
      <dgm:prSet presAssocID="{D453CFBD-E847-42F0-8BB2-CE1A44B4C048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0534C3-8CF3-4154-8466-E9F2D17108C6}" type="pres">
      <dgm:prSet presAssocID="{D453CFBD-E847-42F0-8BB2-CE1A44B4C048}" presName="hierChild3" presStyleCnt="0"/>
      <dgm:spPr/>
    </dgm:pt>
    <dgm:pt modelId="{1D5C9C5D-6DF2-4636-A9F2-69F73B20205F}" type="pres">
      <dgm:prSet presAssocID="{3D22A98C-9255-4DB0-A39A-D03DD81C5C58}" presName="Name10" presStyleLbl="parChTrans1D2" presStyleIdx="1" presStyleCnt="2"/>
      <dgm:spPr/>
      <dgm:t>
        <a:bodyPr/>
        <a:lstStyle/>
        <a:p>
          <a:endParaRPr lang="en-US"/>
        </a:p>
      </dgm:t>
    </dgm:pt>
    <dgm:pt modelId="{0BD34FA2-65A5-45E2-8355-675CCE95A8DB}" type="pres">
      <dgm:prSet presAssocID="{1B90F7AA-50D7-4F4B-B91A-29A53D4FD3C1}" presName="hierRoot2" presStyleCnt="0"/>
      <dgm:spPr/>
    </dgm:pt>
    <dgm:pt modelId="{A05C1529-F45F-4DEA-8088-7152DEE6D129}" type="pres">
      <dgm:prSet presAssocID="{1B90F7AA-50D7-4F4B-B91A-29A53D4FD3C1}" presName="composite2" presStyleCnt="0"/>
      <dgm:spPr/>
    </dgm:pt>
    <dgm:pt modelId="{039F6B51-5FAC-44BB-96EC-537C49016D62}" type="pres">
      <dgm:prSet presAssocID="{1B90F7AA-50D7-4F4B-B91A-29A53D4FD3C1}" presName="background2" presStyleLbl="node2" presStyleIdx="1" presStyleCnt="2"/>
      <dgm:spPr/>
    </dgm:pt>
    <dgm:pt modelId="{032FA621-1449-4288-8FD4-DE3A22F77404}" type="pres">
      <dgm:prSet presAssocID="{1B90F7AA-50D7-4F4B-B91A-29A53D4FD3C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8DD34B-F48C-459F-8BC3-CB64CE1D577B}" type="pres">
      <dgm:prSet presAssocID="{1B90F7AA-50D7-4F4B-B91A-29A53D4FD3C1}" presName="hierChild3" presStyleCnt="0"/>
      <dgm:spPr/>
    </dgm:pt>
  </dgm:ptLst>
  <dgm:cxnLst>
    <dgm:cxn modelId="{780D3215-213A-4C2A-8D58-DDECA04EF5E6}" type="presOf" srcId="{1B90F7AA-50D7-4F4B-B91A-29A53D4FD3C1}" destId="{032FA621-1449-4288-8FD4-DE3A22F77404}" srcOrd="0" destOrd="0" presId="urn:microsoft.com/office/officeart/2005/8/layout/hierarchy1"/>
    <dgm:cxn modelId="{564D1D36-792D-4BC4-8DDE-C39F5CB741E7}" type="presOf" srcId="{0B0FBE7E-34DA-4E05-9CC8-6F556D75A92B}" destId="{8383A93C-A648-45E8-A5C3-38F1E00B1F6A}" srcOrd="0" destOrd="0" presId="urn:microsoft.com/office/officeart/2005/8/layout/hierarchy1"/>
    <dgm:cxn modelId="{1160CCFF-9E9C-416F-93C3-E9118380E220}" type="presOf" srcId="{03F17F3C-EFCC-4A8A-8558-A3DE9A5442F6}" destId="{6C9C280C-B3C6-4DCD-875B-24A5052A76A3}" srcOrd="0" destOrd="0" presId="urn:microsoft.com/office/officeart/2005/8/layout/hierarchy1"/>
    <dgm:cxn modelId="{033205BC-9FA2-42AD-9447-553DC0A3B416}" srcId="{03F17F3C-EFCC-4A8A-8558-A3DE9A5442F6}" destId="{8B9CCEF5-0EDF-48D3-95C1-35C8CECB70D1}" srcOrd="0" destOrd="0" parTransId="{1884988D-1F76-4C3A-B4F5-229D323F4E24}" sibTransId="{875B980B-1130-44A9-8E76-20022E6F966F}"/>
    <dgm:cxn modelId="{68562D54-8D9E-4AC0-ADE8-76FAF741EE16}" srcId="{8B9CCEF5-0EDF-48D3-95C1-35C8CECB70D1}" destId="{D453CFBD-E847-42F0-8BB2-CE1A44B4C048}" srcOrd="0" destOrd="0" parTransId="{0B0FBE7E-34DA-4E05-9CC8-6F556D75A92B}" sibTransId="{24601860-C514-4F2B-8A45-B0B6C7381A8F}"/>
    <dgm:cxn modelId="{3086376E-9208-4F29-901B-7B2768547459}" type="presOf" srcId="{D453CFBD-E847-42F0-8BB2-CE1A44B4C048}" destId="{4F57F22A-F075-490E-9A83-3C61043309EB}" srcOrd="0" destOrd="0" presId="urn:microsoft.com/office/officeart/2005/8/layout/hierarchy1"/>
    <dgm:cxn modelId="{3B8522CB-5484-4E86-AA35-08E3CE9E7066}" type="presOf" srcId="{3D22A98C-9255-4DB0-A39A-D03DD81C5C58}" destId="{1D5C9C5D-6DF2-4636-A9F2-69F73B20205F}" srcOrd="0" destOrd="0" presId="urn:microsoft.com/office/officeart/2005/8/layout/hierarchy1"/>
    <dgm:cxn modelId="{117BAE66-2470-49D8-92AC-621BC44719D1}" srcId="{8B9CCEF5-0EDF-48D3-95C1-35C8CECB70D1}" destId="{1B90F7AA-50D7-4F4B-B91A-29A53D4FD3C1}" srcOrd="1" destOrd="0" parTransId="{3D22A98C-9255-4DB0-A39A-D03DD81C5C58}" sibTransId="{7AC08643-D162-4F78-8B24-EB6DD787124A}"/>
    <dgm:cxn modelId="{6B9D68A3-B654-469C-BFDA-F110CDFF0E57}" type="presOf" srcId="{8B9CCEF5-0EDF-48D3-95C1-35C8CECB70D1}" destId="{36A3CED4-6A59-4FC5-ACED-A36733F652B0}" srcOrd="0" destOrd="0" presId="urn:microsoft.com/office/officeart/2005/8/layout/hierarchy1"/>
    <dgm:cxn modelId="{675A24BB-6A65-4F0E-8419-F4B4A26A84E7}" type="presParOf" srcId="{6C9C280C-B3C6-4DCD-875B-24A5052A76A3}" destId="{9D5DA80D-733A-4215-9B30-DF09C34B67D8}" srcOrd="0" destOrd="0" presId="urn:microsoft.com/office/officeart/2005/8/layout/hierarchy1"/>
    <dgm:cxn modelId="{6A765B76-6764-47A0-AF25-43940C3D021B}" type="presParOf" srcId="{9D5DA80D-733A-4215-9B30-DF09C34B67D8}" destId="{D130EF05-D666-4D6C-B7AB-6DF7AD67BA6E}" srcOrd="0" destOrd="0" presId="urn:microsoft.com/office/officeart/2005/8/layout/hierarchy1"/>
    <dgm:cxn modelId="{0A5D4913-5D8A-4102-92D2-9DD1760F8890}" type="presParOf" srcId="{D130EF05-D666-4D6C-B7AB-6DF7AD67BA6E}" destId="{B7B72C78-0B32-4055-90CA-F822EF567408}" srcOrd="0" destOrd="0" presId="urn:microsoft.com/office/officeart/2005/8/layout/hierarchy1"/>
    <dgm:cxn modelId="{28F61C8B-5901-4AC8-B3FA-40681FDA936D}" type="presParOf" srcId="{D130EF05-D666-4D6C-B7AB-6DF7AD67BA6E}" destId="{36A3CED4-6A59-4FC5-ACED-A36733F652B0}" srcOrd="1" destOrd="0" presId="urn:microsoft.com/office/officeart/2005/8/layout/hierarchy1"/>
    <dgm:cxn modelId="{261F7422-DF38-456E-89F6-9D78E14355A8}" type="presParOf" srcId="{9D5DA80D-733A-4215-9B30-DF09C34B67D8}" destId="{49962A55-5112-4CBE-A1F6-0008B37C4EFE}" srcOrd="1" destOrd="0" presId="urn:microsoft.com/office/officeart/2005/8/layout/hierarchy1"/>
    <dgm:cxn modelId="{06F09717-E773-491B-B228-2452E5809B5F}" type="presParOf" srcId="{49962A55-5112-4CBE-A1F6-0008B37C4EFE}" destId="{8383A93C-A648-45E8-A5C3-38F1E00B1F6A}" srcOrd="0" destOrd="0" presId="urn:microsoft.com/office/officeart/2005/8/layout/hierarchy1"/>
    <dgm:cxn modelId="{F2FE7E1A-E2AC-443E-9725-742AE598E3E4}" type="presParOf" srcId="{49962A55-5112-4CBE-A1F6-0008B37C4EFE}" destId="{4074CA29-56ED-4011-B9B3-3B107F410419}" srcOrd="1" destOrd="0" presId="urn:microsoft.com/office/officeart/2005/8/layout/hierarchy1"/>
    <dgm:cxn modelId="{3B062352-4ECA-406F-83B3-4C8D2F82F13B}" type="presParOf" srcId="{4074CA29-56ED-4011-B9B3-3B107F410419}" destId="{56E1B2A8-573E-4131-AB3E-FB0158A88821}" srcOrd="0" destOrd="0" presId="urn:microsoft.com/office/officeart/2005/8/layout/hierarchy1"/>
    <dgm:cxn modelId="{E57ADF76-991B-4466-885C-1EFE5AD253B3}" type="presParOf" srcId="{56E1B2A8-573E-4131-AB3E-FB0158A88821}" destId="{2ADF7569-2246-416C-824F-E6C6D8065B87}" srcOrd="0" destOrd="0" presId="urn:microsoft.com/office/officeart/2005/8/layout/hierarchy1"/>
    <dgm:cxn modelId="{E9451854-EDC4-47F6-A3ED-43BB08E70C74}" type="presParOf" srcId="{56E1B2A8-573E-4131-AB3E-FB0158A88821}" destId="{4F57F22A-F075-490E-9A83-3C61043309EB}" srcOrd="1" destOrd="0" presId="urn:microsoft.com/office/officeart/2005/8/layout/hierarchy1"/>
    <dgm:cxn modelId="{184C262A-CD39-4B59-B930-BC5FDCC6F129}" type="presParOf" srcId="{4074CA29-56ED-4011-B9B3-3B107F410419}" destId="{5A0534C3-8CF3-4154-8466-E9F2D17108C6}" srcOrd="1" destOrd="0" presId="urn:microsoft.com/office/officeart/2005/8/layout/hierarchy1"/>
    <dgm:cxn modelId="{DB32BFED-8950-4984-B655-48C0D51F2E8D}" type="presParOf" srcId="{49962A55-5112-4CBE-A1F6-0008B37C4EFE}" destId="{1D5C9C5D-6DF2-4636-A9F2-69F73B20205F}" srcOrd="2" destOrd="0" presId="urn:microsoft.com/office/officeart/2005/8/layout/hierarchy1"/>
    <dgm:cxn modelId="{3C2DE238-07AE-4F44-B1C7-2E2FC978D7C3}" type="presParOf" srcId="{49962A55-5112-4CBE-A1F6-0008B37C4EFE}" destId="{0BD34FA2-65A5-45E2-8355-675CCE95A8DB}" srcOrd="3" destOrd="0" presId="urn:microsoft.com/office/officeart/2005/8/layout/hierarchy1"/>
    <dgm:cxn modelId="{8A1D74FE-7933-4A03-824E-57D6E9D476C8}" type="presParOf" srcId="{0BD34FA2-65A5-45E2-8355-675CCE95A8DB}" destId="{A05C1529-F45F-4DEA-8088-7152DEE6D129}" srcOrd="0" destOrd="0" presId="urn:microsoft.com/office/officeart/2005/8/layout/hierarchy1"/>
    <dgm:cxn modelId="{AE08790D-F286-4F97-97CE-86697CA3BEF8}" type="presParOf" srcId="{A05C1529-F45F-4DEA-8088-7152DEE6D129}" destId="{039F6B51-5FAC-44BB-96EC-537C49016D62}" srcOrd="0" destOrd="0" presId="urn:microsoft.com/office/officeart/2005/8/layout/hierarchy1"/>
    <dgm:cxn modelId="{5B41A9C5-43B3-4D77-A230-48CEE785F3A8}" type="presParOf" srcId="{A05C1529-F45F-4DEA-8088-7152DEE6D129}" destId="{032FA621-1449-4288-8FD4-DE3A22F77404}" srcOrd="1" destOrd="0" presId="urn:microsoft.com/office/officeart/2005/8/layout/hierarchy1"/>
    <dgm:cxn modelId="{362BAB54-84C0-4E7F-AB55-F4EAFDDEC830}" type="presParOf" srcId="{0BD34FA2-65A5-45E2-8355-675CCE95A8DB}" destId="{628DD34B-F48C-459F-8BC3-CB64CE1D577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D299E-9D72-437D-A94B-38D79805A215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D4485-ED16-4C6D-B8E1-F0C93D0E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76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BF8F2-E63E-4EA9-917C-FBBC72B6DD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73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CBA2-C54E-436F-B1E8-8A619DE046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64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ED03F-40E3-489A-A4F7-1AFA7E74479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69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D4485-ED16-4C6D-B8E1-F0C93D0E30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0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7AC8D-782C-4C78-9A55-B2B71C1F91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23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66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6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9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00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85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0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1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39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24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83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C099F-99BC-456D-806B-4726D1EB1311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8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7361" y="436563"/>
            <a:ext cx="7915273" cy="1120774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NikoshBAN"/>
              </a:rPr>
              <a:t>আজকের</a:t>
            </a:r>
            <a:r>
              <a:rPr lang="en-US" sz="4800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/>
              </a:rPr>
              <a:t>ক্লাসে</a:t>
            </a:r>
            <a:r>
              <a:rPr lang="en-US" sz="4800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/>
              </a:rPr>
              <a:t>সকলকে</a:t>
            </a:r>
            <a:r>
              <a:rPr lang="en-US" sz="4800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/>
              </a:rPr>
              <a:t>স্বাগতম</a:t>
            </a:r>
            <a:endParaRPr lang="en-US" sz="4800" dirty="0">
              <a:solidFill>
                <a:schemeClr val="bg1"/>
              </a:solidFill>
              <a:latin typeface="NikoshBAN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4448" y="1782921"/>
            <a:ext cx="8801100" cy="42606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9561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57175" y="5386389"/>
            <a:ext cx="5191126" cy="114300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প্রবেশনা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পদ্ধতি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9" name="Frame 8"/>
          <p:cNvSpPr/>
          <p:nvPr/>
        </p:nvSpPr>
        <p:spPr>
          <a:xfrm>
            <a:off x="6107717" y="5386388"/>
            <a:ext cx="4836508" cy="114300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কোচিং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পদ্ধতি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43150" y="145999"/>
            <a:ext cx="5643563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400" dirty="0" err="1">
                <a:latin typeface="NikoshBAN"/>
              </a:rPr>
              <a:t>কাজের</a:t>
            </a:r>
            <a:r>
              <a:rPr lang="en-US" sz="4400" dirty="0">
                <a:latin typeface="NikoshBAN"/>
              </a:rPr>
              <a:t> </a:t>
            </a:r>
            <a:r>
              <a:rPr lang="en-US" sz="4400" dirty="0" err="1">
                <a:latin typeface="NikoshBAN"/>
              </a:rPr>
              <a:t>মাধ্যমে</a:t>
            </a:r>
            <a:r>
              <a:rPr lang="en-US" sz="4400" dirty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প্রশিক্ষণ</a:t>
            </a:r>
            <a:endParaRPr lang="en-US" sz="4400" dirty="0">
              <a:latin typeface="Nikosh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1109662"/>
            <a:ext cx="5191126" cy="40909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717" y="1109662"/>
            <a:ext cx="4836508" cy="409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5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57175" y="5386389"/>
            <a:ext cx="5191126" cy="114300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পর্যবেক্ষণ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পদ্ধতি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9" name="Frame 8"/>
          <p:cNvSpPr/>
          <p:nvPr/>
        </p:nvSpPr>
        <p:spPr>
          <a:xfrm>
            <a:off x="6107717" y="5386388"/>
            <a:ext cx="4836508" cy="114300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প্রদর্শন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পদ্ধতি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43150" y="145999"/>
            <a:ext cx="5643563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400" dirty="0" err="1">
                <a:latin typeface="NikoshBAN"/>
              </a:rPr>
              <a:t>কাজের</a:t>
            </a:r>
            <a:r>
              <a:rPr lang="en-US" sz="4400" dirty="0">
                <a:latin typeface="NikoshBAN"/>
              </a:rPr>
              <a:t> </a:t>
            </a:r>
            <a:r>
              <a:rPr lang="en-US" sz="4400" dirty="0" err="1">
                <a:latin typeface="NikoshBAN"/>
              </a:rPr>
              <a:t>মাধ্যমে</a:t>
            </a:r>
            <a:r>
              <a:rPr lang="en-US" sz="4400" dirty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প্রশিক্ষণ</a:t>
            </a:r>
            <a:endParaRPr lang="en-US" sz="4400" dirty="0">
              <a:latin typeface="Nikosh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1127759"/>
            <a:ext cx="5191126" cy="4101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717" y="1127759"/>
            <a:ext cx="4836508" cy="410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8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57175" y="5386389"/>
            <a:ext cx="5191126" cy="114300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কমিটির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অন্তর্ভূক্তিকরণ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পদ্ধতি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9" name="Frame 8"/>
          <p:cNvSpPr/>
          <p:nvPr/>
        </p:nvSpPr>
        <p:spPr>
          <a:xfrm>
            <a:off x="6107717" y="5386388"/>
            <a:ext cx="4836508" cy="114300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পদ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পরিবর্তন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পদ্ধতি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43150" y="145999"/>
            <a:ext cx="5643563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400" dirty="0" err="1">
                <a:latin typeface="NikoshBAN"/>
              </a:rPr>
              <a:t>কাজের</a:t>
            </a:r>
            <a:r>
              <a:rPr lang="en-US" sz="4400" dirty="0">
                <a:latin typeface="NikoshBAN"/>
              </a:rPr>
              <a:t> </a:t>
            </a:r>
            <a:r>
              <a:rPr lang="en-US" sz="4400" dirty="0" err="1">
                <a:latin typeface="NikoshBAN"/>
              </a:rPr>
              <a:t>মাধ্যমে</a:t>
            </a:r>
            <a:r>
              <a:rPr lang="en-US" sz="4400" dirty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প্রশিক্ষণ</a:t>
            </a:r>
            <a:endParaRPr lang="en-US" sz="4400" dirty="0">
              <a:latin typeface="Niko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1015452"/>
            <a:ext cx="5191126" cy="4214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717" y="915440"/>
            <a:ext cx="4836508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1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42875" y="5543552"/>
            <a:ext cx="5305426" cy="114300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বক্তৃতা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পদ্ধতি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9" name="Frame 8"/>
          <p:cNvSpPr/>
          <p:nvPr/>
        </p:nvSpPr>
        <p:spPr>
          <a:xfrm>
            <a:off x="6034088" y="5572126"/>
            <a:ext cx="5124450" cy="114300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আলোচনা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পদ্ধতি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1725" y="188864"/>
            <a:ext cx="5643563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/>
              </a:rPr>
              <a:t>কাজের</a:t>
            </a:r>
            <a:r>
              <a:rPr lang="en-US" sz="44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/>
              </a:rPr>
              <a:t>বাইরে</a:t>
            </a:r>
            <a:r>
              <a:rPr lang="en-US" sz="44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/>
              </a:rPr>
              <a:t>প্রশিক্ষণ</a:t>
            </a:r>
            <a:endParaRPr lang="en-US" sz="4400" dirty="0">
              <a:solidFill>
                <a:schemeClr val="bg1"/>
              </a:solidFill>
              <a:latin typeface="Niko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1171574"/>
            <a:ext cx="5305426" cy="4214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088" y="1171574"/>
            <a:ext cx="5124450" cy="421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8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42875" y="5543552"/>
            <a:ext cx="5305426" cy="114300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সেমিনার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পদ্ধতি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9" name="Frame 8"/>
          <p:cNvSpPr/>
          <p:nvPr/>
        </p:nvSpPr>
        <p:spPr>
          <a:xfrm>
            <a:off x="6034088" y="5572126"/>
            <a:ext cx="5124450" cy="114300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অধিবেশন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পদ্ধতি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1725" y="188864"/>
            <a:ext cx="5643563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/>
              </a:rPr>
              <a:t>কাজের</a:t>
            </a:r>
            <a:r>
              <a:rPr lang="en-US" sz="44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/>
              </a:rPr>
              <a:t>বাইরে</a:t>
            </a:r>
            <a:r>
              <a:rPr lang="en-US" sz="44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/>
              </a:rPr>
              <a:t>প্রশিক্ষণ</a:t>
            </a:r>
            <a:endParaRPr lang="en-US" sz="4400" dirty="0">
              <a:solidFill>
                <a:schemeClr val="bg1"/>
              </a:solidFill>
              <a:latin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088" y="1181100"/>
            <a:ext cx="5124450" cy="4219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4" y="1181100"/>
            <a:ext cx="5305427" cy="421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5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42875" y="5543552"/>
            <a:ext cx="5305426" cy="114300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ঘটনা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পদ্ধতি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9" name="Frame 8"/>
          <p:cNvSpPr/>
          <p:nvPr/>
        </p:nvSpPr>
        <p:spPr>
          <a:xfrm>
            <a:off x="6034088" y="5572126"/>
            <a:ext cx="5124450" cy="114300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কর্মশালা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পদ্ধতি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1725" y="188864"/>
            <a:ext cx="5643563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/>
              </a:rPr>
              <a:t>কাজের</a:t>
            </a:r>
            <a:r>
              <a:rPr lang="en-US" sz="44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/>
              </a:rPr>
              <a:t>বাইরে</a:t>
            </a:r>
            <a:r>
              <a:rPr lang="en-US" sz="44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/>
              </a:rPr>
              <a:t>প্রশিক্ষণ</a:t>
            </a:r>
            <a:endParaRPr lang="en-US" sz="4400" dirty="0">
              <a:solidFill>
                <a:schemeClr val="bg1"/>
              </a:solidFill>
              <a:latin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6" y="1243013"/>
            <a:ext cx="5305426" cy="411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088" y="1243012"/>
            <a:ext cx="5124450" cy="411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3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42875" y="5543552"/>
            <a:ext cx="5305426" cy="114300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নাট্যাভিনয়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পদ্ধতি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9" name="Frame 8"/>
          <p:cNvSpPr/>
          <p:nvPr/>
        </p:nvSpPr>
        <p:spPr>
          <a:xfrm>
            <a:off x="6034088" y="5572126"/>
            <a:ext cx="5124450" cy="114300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অনুভূতিপ্রবণ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প্রশিক্ষণ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পদ্ধতি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1725" y="188864"/>
            <a:ext cx="5643563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/>
              </a:rPr>
              <a:t>কাজের</a:t>
            </a:r>
            <a:r>
              <a:rPr lang="en-US" sz="44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/>
              </a:rPr>
              <a:t>বাইরে</a:t>
            </a:r>
            <a:r>
              <a:rPr lang="en-US" sz="44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/>
              </a:rPr>
              <a:t>প্রশিক্ষণ</a:t>
            </a:r>
            <a:endParaRPr lang="en-US" sz="4400" dirty="0">
              <a:solidFill>
                <a:schemeClr val="bg1"/>
              </a:solidFill>
              <a:latin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1162049"/>
            <a:ext cx="5305426" cy="4138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088" y="1162049"/>
            <a:ext cx="5124450" cy="413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3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471488" y="1385887"/>
            <a:ext cx="10558462" cy="517207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70C0"/>
                </a:solidFill>
                <a:latin typeface="NikoshBAN"/>
              </a:rPr>
              <a:t>ক</a:t>
            </a:r>
            <a:r>
              <a:rPr lang="as-IN" sz="4000" b="1" dirty="0">
                <a:solidFill>
                  <a:srgbClr val="0070C0"/>
                </a:solidFill>
                <a:latin typeface="NikoshBAN"/>
              </a:rPr>
              <a:t>. ইনটার্নশিপ বলতে কী বোঝায় ?</a:t>
            </a:r>
          </a:p>
          <a:p>
            <a:r>
              <a:rPr lang="en-US" sz="4000" b="1" dirty="0">
                <a:solidFill>
                  <a:srgbClr val="0070C0"/>
                </a:solidFill>
                <a:latin typeface="NikoshBAN"/>
              </a:rPr>
              <a:t>খ</a:t>
            </a:r>
            <a:r>
              <a:rPr lang="as-IN" sz="4000" b="1" dirty="0">
                <a:solidFill>
                  <a:srgbClr val="0070C0"/>
                </a:solidFill>
                <a:latin typeface="NikoshBAN"/>
              </a:rPr>
              <a:t>. নিয়োগ কী ?</a:t>
            </a:r>
          </a:p>
          <a:p>
            <a:r>
              <a:rPr lang="en-US" sz="4000" b="1" dirty="0">
                <a:solidFill>
                  <a:srgbClr val="7030A0"/>
                </a:solidFill>
                <a:latin typeface="NikoshBAN"/>
              </a:rPr>
              <a:t>গ</a:t>
            </a:r>
            <a:r>
              <a:rPr lang="as-IN" sz="4000" b="1" dirty="0">
                <a:solidFill>
                  <a:srgbClr val="7030A0"/>
                </a:solidFill>
                <a:latin typeface="NikoshBAN"/>
              </a:rPr>
              <a:t>. </a:t>
            </a:r>
            <a:r>
              <a:rPr lang="en-US" sz="4000" b="1" dirty="0" err="1" smtClean="0">
                <a:solidFill>
                  <a:srgbClr val="7030A0"/>
                </a:solidFill>
                <a:latin typeface="NikoshBAN"/>
              </a:rPr>
              <a:t>সেমিনার</a:t>
            </a:r>
            <a:r>
              <a:rPr lang="en-US" sz="40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/>
              </a:rPr>
              <a:t>পদ্ধতি</a:t>
            </a:r>
            <a:r>
              <a:rPr lang="en-US" sz="40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as-IN" sz="4000" b="1" dirty="0" smtClean="0">
                <a:solidFill>
                  <a:srgbClr val="7030A0"/>
                </a:solidFill>
                <a:latin typeface="NikoshBAN"/>
              </a:rPr>
              <a:t>কী</a:t>
            </a:r>
            <a:r>
              <a:rPr lang="as-IN" sz="4000" b="1" dirty="0">
                <a:solidFill>
                  <a:srgbClr val="7030A0"/>
                </a:solidFill>
                <a:latin typeface="NikoshBAN"/>
              </a:rPr>
              <a:t>?</a:t>
            </a:r>
          </a:p>
          <a:p>
            <a:r>
              <a:rPr lang="en-US" sz="4000" b="1" dirty="0">
                <a:solidFill>
                  <a:srgbClr val="7030A0"/>
                </a:solidFill>
                <a:latin typeface="NikoshBAN"/>
              </a:rPr>
              <a:t>ঘ</a:t>
            </a:r>
            <a:r>
              <a:rPr lang="as-IN" sz="4000" b="1" dirty="0" smtClean="0">
                <a:solidFill>
                  <a:srgbClr val="7030A0"/>
                </a:solidFill>
                <a:latin typeface="NikoshBAN"/>
              </a:rPr>
              <a:t>.</a:t>
            </a:r>
            <a:r>
              <a:rPr lang="en-US" sz="4000" b="1" dirty="0" smtClean="0">
                <a:solidFill>
                  <a:srgbClr val="7030A0"/>
                </a:solidFill>
                <a:latin typeface="NikoshBAN"/>
              </a:rPr>
              <a:t>  </a:t>
            </a:r>
            <a:r>
              <a:rPr lang="en-US" sz="4000" b="1" dirty="0" err="1" smtClean="0">
                <a:solidFill>
                  <a:srgbClr val="7030A0"/>
                </a:solidFill>
                <a:latin typeface="NikoshBAN"/>
              </a:rPr>
              <a:t>কর্মী</a:t>
            </a:r>
            <a:r>
              <a:rPr lang="en-US" sz="40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/>
              </a:rPr>
              <a:t>বিনিয়োগ</a:t>
            </a:r>
            <a:r>
              <a:rPr lang="en-US" sz="40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/>
              </a:rPr>
              <a:t>কেন্দ্র</a:t>
            </a:r>
            <a:r>
              <a:rPr lang="en-US" sz="40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/>
              </a:rPr>
              <a:t>কী</a:t>
            </a:r>
            <a:r>
              <a:rPr lang="as-IN" sz="4000" b="1" dirty="0" smtClean="0">
                <a:solidFill>
                  <a:srgbClr val="7030A0"/>
                </a:solidFill>
                <a:latin typeface="NikoshBAN"/>
              </a:rPr>
              <a:t>?</a:t>
            </a:r>
            <a:endParaRPr lang="as-IN" sz="4000" b="1" dirty="0">
              <a:solidFill>
                <a:srgbClr val="7030A0"/>
              </a:solidFill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5077" y="218644"/>
            <a:ext cx="5614987" cy="830997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/>
              </a:rPr>
              <a:t>মূল্যায়ন</a:t>
            </a:r>
            <a:endParaRPr lang="en-US" sz="48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06326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457201" y="1871665"/>
            <a:ext cx="10512028" cy="441483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8953" y="3509637"/>
            <a:ext cx="9128523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NikoshBAN"/>
              </a:rPr>
              <a:t>১</a:t>
            </a:r>
            <a:r>
              <a:rPr lang="en-US" sz="4000" b="1" dirty="0" smtClean="0">
                <a:solidFill>
                  <a:srgbClr val="0070C0"/>
                </a:solidFill>
                <a:latin typeface="NikoshBAN"/>
              </a:rPr>
              <a:t>। </a:t>
            </a:r>
            <a:r>
              <a:rPr lang="en-US" sz="4000" b="1" dirty="0" err="1" smtClean="0">
                <a:solidFill>
                  <a:srgbClr val="0070C0"/>
                </a:solidFill>
                <a:latin typeface="NikoshBAN"/>
              </a:rPr>
              <a:t>প্রশিক্ষণ</a:t>
            </a:r>
            <a:r>
              <a:rPr lang="en-US" sz="40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/>
              </a:rPr>
              <a:t>কর্মীদের</a:t>
            </a:r>
            <a:r>
              <a:rPr lang="en-US" sz="40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/>
              </a:rPr>
              <a:t>দক্ষতা</a:t>
            </a:r>
            <a:r>
              <a:rPr lang="en-US" sz="40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/>
              </a:rPr>
              <a:t>বৃদ্ধি</a:t>
            </a:r>
            <a:r>
              <a:rPr lang="en-US" sz="40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/>
              </a:rPr>
              <a:t>করে</a:t>
            </a:r>
            <a:r>
              <a:rPr lang="en-US" sz="4000" b="1" dirty="0" smtClean="0">
                <a:solidFill>
                  <a:srgbClr val="0070C0"/>
                </a:solidFill>
                <a:latin typeface="NikoshBAN"/>
              </a:rPr>
              <a:t>—</a:t>
            </a:r>
            <a:r>
              <a:rPr lang="en-US" sz="4000" b="1" dirty="0" err="1" smtClean="0">
                <a:solidFill>
                  <a:srgbClr val="0070C0"/>
                </a:solidFill>
                <a:latin typeface="NikoshBAN"/>
              </a:rPr>
              <a:t>ব্যাখ্যা</a:t>
            </a:r>
            <a:r>
              <a:rPr lang="en-US" sz="4000" b="1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/>
              </a:rPr>
              <a:t>করো</a:t>
            </a:r>
            <a:r>
              <a:rPr lang="en-US" sz="4000" b="1" dirty="0" smtClean="0">
                <a:solidFill>
                  <a:srgbClr val="0070C0"/>
                </a:solidFill>
                <a:latin typeface="NikoshBAN"/>
              </a:rPr>
              <a:t> । </a:t>
            </a:r>
            <a:endParaRPr lang="as-IN" sz="4000" b="1" dirty="0">
              <a:solidFill>
                <a:srgbClr val="0070C0"/>
              </a:solidFill>
              <a:latin typeface="NikoshBAN"/>
            </a:endParaRPr>
          </a:p>
        </p:txBody>
      </p:sp>
      <p:sp>
        <p:nvSpPr>
          <p:cNvPr id="4" name="Flowchart: Predefined Process 3"/>
          <p:cNvSpPr/>
          <p:nvPr/>
        </p:nvSpPr>
        <p:spPr>
          <a:xfrm>
            <a:off x="2005608" y="448007"/>
            <a:ext cx="7386638" cy="966459"/>
          </a:xfrm>
          <a:prstGeom prst="flowChartPredefinedProcess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/>
              </a:rPr>
              <a:t>বাড়ির</a:t>
            </a:r>
            <a:r>
              <a:rPr lang="en-US" sz="4400" dirty="0">
                <a:latin typeface="NikoshBAN"/>
              </a:rPr>
              <a:t> </a:t>
            </a:r>
            <a:r>
              <a:rPr lang="en-US" sz="4400" dirty="0" err="1">
                <a:latin typeface="NikoshBAN"/>
              </a:rPr>
              <a:t>কাজ</a:t>
            </a:r>
            <a:endParaRPr lang="en-US" sz="4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17632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85813" y="522288"/>
            <a:ext cx="9858375" cy="9778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/>
              </a:rPr>
              <a:t>সকলকে</a:t>
            </a:r>
            <a:r>
              <a:rPr lang="en-US" sz="48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/>
              </a:rPr>
              <a:t> </a:t>
            </a:r>
            <a:r>
              <a:rPr lang="en-US" sz="48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/>
              </a:rPr>
              <a:t>ধন্যবাদ</a:t>
            </a:r>
            <a:endParaRPr lang="en-US" sz="4800" dirty="0">
              <a:solidFill>
                <a:schemeClr val="accent6">
                  <a:lumMod val="20000"/>
                  <a:lumOff val="80000"/>
                </a:schemeClr>
              </a:solidFill>
              <a:latin typeface="NikoshBAN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14" y="1768475"/>
            <a:ext cx="9858374" cy="4351338"/>
          </a:xfrm>
        </p:spPr>
      </p:pic>
    </p:spTree>
    <p:extLst>
      <p:ext uri="{BB962C8B-B14F-4D97-AF65-F5344CB8AC3E}">
        <p14:creationId xmlns:p14="http://schemas.microsoft.com/office/powerpoint/2010/main" val="398292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34924" y="0"/>
            <a:ext cx="10944225" cy="6629399"/>
          </a:xfrm>
          <a:prstGeom prst="horizontalScrol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1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80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7497771" y="1357312"/>
            <a:ext cx="0" cy="414337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7644600" y="2277100"/>
            <a:ext cx="0" cy="2828925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349357" y="1568448"/>
            <a:ext cx="0" cy="282892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251731" y="2458381"/>
            <a:ext cx="37089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6441" y="2157415"/>
            <a:ext cx="3481247" cy="294861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574"/>
              </a:avLst>
            </a:prstTxWarp>
            <a:spAutoFit/>
          </a:bodyPr>
          <a:lstStyle/>
          <a:p>
            <a:r>
              <a:rPr lang="bn-BD" sz="4000" dirty="0">
                <a:solidFill>
                  <a:srgbClr val="0066FF"/>
                </a:solidFill>
                <a:latin typeface="NikoshBAN"/>
                <a:cs typeface="NikoshBAN" pitchFamily="2" charset="0"/>
              </a:rPr>
              <a:t>উপস্থাপনায়</a:t>
            </a:r>
          </a:p>
          <a:p>
            <a:r>
              <a:rPr lang="en-US" sz="2800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কিশোর</a:t>
            </a:r>
            <a:r>
              <a:rPr lang="en-US" sz="2800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বৈরাগী</a:t>
            </a:r>
            <a:endParaRPr lang="en-US" sz="2800" dirty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r>
              <a:rPr lang="en-US" sz="2800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প্রভাষক</a:t>
            </a:r>
            <a:endParaRPr lang="en-US" sz="2800" dirty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r>
              <a:rPr lang="en-US" sz="2800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ব্যবস্থাপনা</a:t>
            </a:r>
            <a:r>
              <a:rPr lang="en-US" sz="2800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বিভাগ</a:t>
            </a:r>
            <a:endParaRPr lang="en-US" sz="2800" dirty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r>
              <a:rPr lang="en-US" sz="2800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শরণখোলা</a:t>
            </a:r>
            <a:r>
              <a:rPr lang="en-US" sz="2800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সরকারি</a:t>
            </a:r>
            <a:r>
              <a:rPr lang="en-US" sz="2800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কলেজ</a:t>
            </a:r>
            <a:r>
              <a:rPr lang="en-US" sz="2800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,</a:t>
            </a:r>
          </a:p>
          <a:p>
            <a:r>
              <a:rPr lang="bn-BD" sz="2800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শরণখোলা,বাগেরহাট</a:t>
            </a:r>
            <a:r>
              <a:rPr lang="en-US" sz="2800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NikoshBAN"/>
                <a:cs typeface="NikoshBAN" pitchFamily="2" charset="0"/>
              </a:rPr>
              <a:t>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335" y="1091235"/>
            <a:ext cx="2591609" cy="44094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3019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d1f93e51b35cb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63" y="4094681"/>
            <a:ext cx="3581399" cy="194554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7" name="Picture 6" descr="Kershaw-Leonard-Recruitment-Agency-Dubai-UA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0631" y="1043885"/>
            <a:ext cx="3507205" cy="19812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1" name="Picture 10" descr="staffing collection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63" y="1068171"/>
            <a:ext cx="3352800" cy="20955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033463" y="3276603"/>
            <a:ext cx="2590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কর্মী সংগ্রহ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Computer-Training-at-CBRC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0632" y="3946747"/>
            <a:ext cx="3507205" cy="19812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705601" y="3276603"/>
            <a:ext cx="3581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96226" y="3162750"/>
            <a:ext cx="236220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কর্মী নির্বাচন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9663" y="6059271"/>
            <a:ext cx="24384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কর্মী নিয়োগ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96226" y="6040226"/>
            <a:ext cx="232910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প্রশিক্ষণ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19426" y="143589"/>
            <a:ext cx="4876800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কর্মীসংস্থান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10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3213" y="127335"/>
            <a:ext cx="5800725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আজকের পাঠের বিষয়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213" y="5586413"/>
            <a:ext cx="5800725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NikoshBAN"/>
              </a:rPr>
              <a:t>কর্মী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প্রশিক্ষণ</a:t>
            </a:r>
            <a:r>
              <a:rPr lang="en-US" sz="4000" b="1" dirty="0" smtClean="0">
                <a:latin typeface="NikoshBAN"/>
              </a:rPr>
              <a:t> </a:t>
            </a:r>
            <a:r>
              <a:rPr lang="en-US" sz="4000" b="1" dirty="0" err="1" smtClean="0">
                <a:latin typeface="NikoshBAN"/>
              </a:rPr>
              <a:t>পদ্ধতি</a:t>
            </a:r>
            <a:endParaRPr lang="en-US" sz="4000" b="1" dirty="0"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37" y="1371599"/>
            <a:ext cx="9567863" cy="39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0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762127"/>
            <a:ext cx="9772650" cy="4481514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এ পাঠ শেষে শিক্ষার্থীরা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…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কর্মীসংস্থান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ী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তা বলতে পারবে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।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কর্মী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ব্যাখ্যা করতে পারবে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None/>
            </a:pPr>
            <a:r>
              <a:rPr lang="en-US" sz="44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কর্মী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প্রশিক্ষণের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857250"/>
            <a:ext cx="9458325" cy="7143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11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81350" y="385764"/>
            <a:ext cx="5043488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effectLst/>
                <a:latin typeface="NikoshBAN"/>
              </a:rPr>
              <a:t>কর্মীসংস্থান</a:t>
            </a:r>
            <a:endParaRPr lang="en-US" sz="4000" dirty="0">
              <a:solidFill>
                <a:srgbClr val="002060"/>
              </a:solidFill>
              <a:effectLst/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3" y="4743450"/>
            <a:ext cx="10968037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NikoshBAN"/>
              </a:rPr>
              <a:t>প্রতিষ্ঠানের</a:t>
            </a:r>
            <a:r>
              <a:rPr lang="en-US" sz="3600" dirty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/>
              </a:rPr>
              <a:t>জন্য</a:t>
            </a:r>
            <a:r>
              <a:rPr lang="en-US" sz="3600" dirty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/>
              </a:rPr>
              <a:t>দক্ষ</a:t>
            </a:r>
            <a:r>
              <a:rPr lang="en-US" sz="3600" dirty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/>
              </a:rPr>
              <a:t>জনবল</a:t>
            </a:r>
            <a:r>
              <a:rPr lang="en-US" sz="3600" dirty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/>
              </a:rPr>
              <a:t>সৃষ্টি</a:t>
            </a:r>
            <a:r>
              <a:rPr lang="en-US" sz="3600" dirty="0">
                <a:solidFill>
                  <a:srgbClr val="C00000"/>
                </a:solidFill>
                <a:latin typeface="NikoshBAN"/>
              </a:rPr>
              <a:t> ও </a:t>
            </a:r>
            <a:r>
              <a:rPr lang="en-US" sz="3600" dirty="0" err="1">
                <a:solidFill>
                  <a:srgbClr val="C00000"/>
                </a:solidFill>
                <a:latin typeface="NikoshBAN"/>
              </a:rPr>
              <a:t>সংরক্ষণের</a:t>
            </a:r>
            <a:r>
              <a:rPr lang="en-US" sz="3600" dirty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/>
              </a:rPr>
              <a:t>লক্ষ্যে</a:t>
            </a:r>
            <a:r>
              <a:rPr lang="en-US" sz="3600" dirty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/>
              </a:rPr>
              <a:t>কর্মী</a:t>
            </a:r>
            <a:r>
              <a:rPr lang="en-US" sz="3600" dirty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/>
              </a:rPr>
              <a:t>সংগ্রহ</a:t>
            </a:r>
            <a:r>
              <a:rPr lang="en-US" sz="3600" dirty="0">
                <a:solidFill>
                  <a:srgbClr val="C00000"/>
                </a:solidFill>
                <a:latin typeface="NikoshBAN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NikoshBAN"/>
              </a:rPr>
              <a:t>নির্বাচন</a:t>
            </a:r>
            <a:r>
              <a:rPr lang="en-US" sz="3600" dirty="0">
                <a:solidFill>
                  <a:srgbClr val="C00000"/>
                </a:solidFill>
                <a:latin typeface="NikoshBAN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NikoshBAN"/>
              </a:rPr>
              <a:t>নিয়োগ</a:t>
            </a:r>
            <a:r>
              <a:rPr lang="en-US" sz="3600" dirty="0">
                <a:solidFill>
                  <a:srgbClr val="C00000"/>
                </a:solidFill>
                <a:latin typeface="NikoshBAN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NikoshBAN"/>
              </a:rPr>
              <a:t>প্রশিক্ষণ</a:t>
            </a:r>
            <a:r>
              <a:rPr lang="en-US" sz="3600" dirty="0">
                <a:solidFill>
                  <a:srgbClr val="C00000"/>
                </a:solidFill>
                <a:latin typeface="NikoshBAN"/>
              </a:rPr>
              <a:t> ও </a:t>
            </a:r>
            <a:r>
              <a:rPr lang="en-US" sz="3600" dirty="0" err="1">
                <a:solidFill>
                  <a:srgbClr val="C00000"/>
                </a:solidFill>
                <a:latin typeface="NikoshBAN"/>
              </a:rPr>
              <a:t>উন্নয়নের</a:t>
            </a:r>
            <a:r>
              <a:rPr lang="en-US" sz="3600" dirty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/>
              </a:rPr>
              <a:t>কাজকে</a:t>
            </a:r>
            <a:r>
              <a:rPr lang="en-US" sz="3600" dirty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/>
              </a:rPr>
              <a:t>কর্মীসংস্থান</a:t>
            </a:r>
            <a:r>
              <a:rPr lang="en-US" sz="3600" dirty="0">
                <a:solidFill>
                  <a:srgbClr val="C00000"/>
                </a:solidFill>
                <a:latin typeface="NikoshBAN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/>
              </a:rPr>
              <a:t>বলে</a:t>
            </a:r>
            <a:r>
              <a:rPr lang="en-US" sz="3600" dirty="0">
                <a:solidFill>
                  <a:srgbClr val="C00000"/>
                </a:solidFill>
                <a:latin typeface="NikoshBAN"/>
              </a:rPr>
              <a:t> 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49" y="1204050"/>
            <a:ext cx="504348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2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4" y="616894"/>
            <a:ext cx="3309889" cy="8309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NikoshBAN" pitchFamily="2" charset="0"/>
              </a:rPr>
              <a:t>একক</a:t>
            </a:r>
            <a:r>
              <a:rPr lang="en-US" sz="44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4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NikoshBAN" pitchFamily="2" charset="0"/>
              </a:rPr>
              <a:t>কাজ</a:t>
            </a:r>
            <a:endParaRPr lang="en-US" sz="44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28798" y="1937657"/>
            <a:ext cx="9872540" cy="3266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hevron 5"/>
          <p:cNvSpPr/>
          <p:nvPr/>
        </p:nvSpPr>
        <p:spPr>
          <a:xfrm>
            <a:off x="7769741" y="152396"/>
            <a:ext cx="697360" cy="1752601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sz="1801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7391284" y="160561"/>
            <a:ext cx="697360" cy="1752601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sz="1801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 flipH="1">
            <a:off x="2682609" y="176891"/>
            <a:ext cx="617993" cy="1752601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sz="1801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3058407" y="168726"/>
            <a:ext cx="617993" cy="1752601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sz="1801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8812" y="5621775"/>
            <a:ext cx="7486651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/>
              </a:rPr>
              <a:t>কর্মীসংস্থান</a:t>
            </a:r>
            <a:r>
              <a:rPr lang="en-US" sz="4400" dirty="0">
                <a:latin typeface="NikoshBAN"/>
              </a:rPr>
              <a:t> </a:t>
            </a:r>
            <a:r>
              <a:rPr lang="en-US" sz="4400" dirty="0" err="1">
                <a:latin typeface="NikoshBAN"/>
              </a:rPr>
              <a:t>কী</a:t>
            </a:r>
            <a:r>
              <a:rPr lang="en-US" sz="4400" dirty="0">
                <a:latin typeface="NikoshBAN"/>
              </a:rPr>
              <a:t> 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812" y="2157413"/>
            <a:ext cx="7486651" cy="327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6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14649881"/>
              </p:ext>
            </p:extLst>
          </p:nvPr>
        </p:nvGraphicFramePr>
        <p:xfrm>
          <a:off x="1651000" y="71966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582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B72C78-0B32-4055-90CA-F822EF567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B7B72C78-0B32-4055-90CA-F822EF567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B7B72C78-0B32-4055-90CA-F822EF567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B7B72C78-0B32-4055-90CA-F822EF567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graphicEl>
                                              <a:dgm id="{B7B72C78-0B32-4055-90CA-F822EF5674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A3CED4-6A59-4FC5-ACED-A36733F65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36A3CED4-6A59-4FC5-ACED-A36733F65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36A3CED4-6A59-4FC5-ACED-A36733F65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36A3CED4-6A59-4FC5-ACED-A36733F65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graphicEl>
                                              <a:dgm id="{36A3CED4-6A59-4FC5-ACED-A36733F65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83A93C-A648-45E8-A5C3-38F1E00B1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8383A93C-A648-45E8-A5C3-38F1E00B1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8383A93C-A648-45E8-A5C3-38F1E00B1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8383A93C-A648-45E8-A5C3-38F1E00B1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8383A93C-A648-45E8-A5C3-38F1E00B1F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DF7569-2246-416C-824F-E6C6D8065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2ADF7569-2246-416C-824F-E6C6D8065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2ADF7569-2246-416C-824F-E6C6D8065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2ADF7569-2246-416C-824F-E6C6D8065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graphicEl>
                                              <a:dgm id="{2ADF7569-2246-416C-824F-E6C6D8065B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57F22A-F075-490E-9A83-3C6104330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4F57F22A-F075-490E-9A83-3C6104330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graphicEl>
                                              <a:dgm id="{4F57F22A-F075-490E-9A83-3C6104330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4F57F22A-F075-490E-9A83-3C6104330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graphicEl>
                                              <a:dgm id="{4F57F22A-F075-490E-9A83-3C61043309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5C9C5D-6DF2-4636-A9F2-69F73B202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graphicEl>
                                              <a:dgm id="{1D5C9C5D-6DF2-4636-A9F2-69F73B202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1D5C9C5D-6DF2-4636-A9F2-69F73B202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1D5C9C5D-6DF2-4636-A9F2-69F73B202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graphicEl>
                                              <a:dgm id="{1D5C9C5D-6DF2-4636-A9F2-69F73B2020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9F6B51-5FAC-44BB-96EC-537C49016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039F6B51-5FAC-44BB-96EC-537C49016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039F6B51-5FAC-44BB-96EC-537C49016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039F6B51-5FAC-44BB-96EC-537C49016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039F6B51-5FAC-44BB-96EC-537C49016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2FA621-1449-4288-8FD4-DE3A22F77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graphicEl>
                                              <a:dgm id="{032FA621-1449-4288-8FD4-DE3A22F77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graphicEl>
                                              <a:dgm id="{032FA621-1449-4288-8FD4-DE3A22F77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032FA621-1449-4288-8FD4-DE3A22F77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graphicEl>
                                              <a:dgm id="{032FA621-1449-4288-8FD4-DE3A22F774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57175" y="5386389"/>
            <a:ext cx="5191126" cy="114300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পরিচিতিমূলক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পদ্ধতি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9" name="Frame 8"/>
          <p:cNvSpPr/>
          <p:nvPr/>
        </p:nvSpPr>
        <p:spPr>
          <a:xfrm>
            <a:off x="6107717" y="5386388"/>
            <a:ext cx="4836508" cy="114300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শিক্ষানবিশ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পদ্ধতি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43150" y="145999"/>
            <a:ext cx="5643563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400" dirty="0" err="1">
                <a:latin typeface="NikoshBAN"/>
              </a:rPr>
              <a:t>কাজের</a:t>
            </a:r>
            <a:r>
              <a:rPr lang="en-US" sz="4400" dirty="0">
                <a:latin typeface="NikoshBAN"/>
              </a:rPr>
              <a:t> </a:t>
            </a:r>
            <a:r>
              <a:rPr lang="en-US" sz="4400" dirty="0" err="1">
                <a:latin typeface="NikoshBAN"/>
              </a:rPr>
              <a:t>মাধ্যমে</a:t>
            </a:r>
            <a:r>
              <a:rPr lang="en-US" sz="4400" dirty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প্রশিক্ষণ</a:t>
            </a:r>
            <a:endParaRPr lang="en-US" sz="4400" dirty="0">
              <a:latin typeface="Niko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1157288"/>
            <a:ext cx="5191126" cy="4057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717" y="1157288"/>
            <a:ext cx="4836508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4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1272</TotalTime>
  <Words>212</Words>
  <Application>Microsoft Office PowerPoint</Application>
  <PresentationFormat>Custom</PresentationFormat>
  <Paragraphs>66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Vrinda</vt:lpstr>
      <vt:lpstr>Office Theme</vt:lpstr>
      <vt:lpstr>আজকের ক্লাসে সকলকে স্বাগতম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সকলকে 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Kishore Bairagee</cp:lastModifiedBy>
  <cp:revision>430</cp:revision>
  <dcterms:created xsi:type="dcterms:W3CDTF">2019-06-19T16:23:58Z</dcterms:created>
  <dcterms:modified xsi:type="dcterms:W3CDTF">2019-11-30T12:51:59Z</dcterms:modified>
</cp:coreProperties>
</file>