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6" r:id="rId4"/>
    <p:sldId id="268" r:id="rId5"/>
    <p:sldId id="263" r:id="rId6"/>
    <p:sldId id="269" r:id="rId7"/>
    <p:sldId id="261" r:id="rId8"/>
    <p:sldId id="259" r:id="rId9"/>
    <p:sldId id="260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50" d="100"/>
          <a:sy n="50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6CD5A-6A4E-47D4-B12F-F7CAF66D0AD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33468-71DD-42FA-A959-F1D9C6AF3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33468-71DD-42FA-A959-F1D9C6AF33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তোমরা</a:t>
            </a:r>
            <a:r>
              <a:rPr lang="bn-BD" baseline="0" dirty="0" smtClean="0"/>
              <a:t> এই কার্ড গুলোকে ০ থেকে ১০ পর্যন্ত সাজিয়ে লেখ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33468-71DD-42FA-A959-F1D9C6AF33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ফিতার লাল করা গোল অংশটুকু গুণে ফিতার নিচে সংখ্যা  লেখ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33468-71DD-42FA-A959-F1D9C6AF33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ডটগুলো গুণে ছোট থেকে বড় ক্রমে সাজাও  এবং খাতায় লেখ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33468-71DD-42FA-A959-F1D9C6AF33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বাড়ি থেকে খালি জায়গায় কি বসবে তা লিখে আনবে </a:t>
            </a:r>
            <a:r>
              <a:rPr lang="bn-BD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33468-71DD-42FA-A959-F1D9C6AF33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001000" cy="585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09600"/>
            <a:ext cx="1905000" cy="143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810000"/>
            <a:ext cx="3626607" cy="272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914400" y="1905000"/>
            <a:ext cx="7620000" cy="221599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13800" dirty="0" smtClean="0">
                <a:ln>
                  <a:solidFill>
                    <a:srgbClr val="00B0F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34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52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058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91400" y="838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4800" y="47244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143000" y="4267200"/>
            <a:ext cx="304800" cy="838200"/>
            <a:chOff x="2133600" y="5410200"/>
            <a:chExt cx="304800" cy="838200"/>
          </a:xfrm>
        </p:grpSpPr>
        <p:sp>
          <p:nvSpPr>
            <p:cNvPr id="18" name="Oval 17"/>
            <p:cNvSpPr/>
            <p:nvPr/>
          </p:nvSpPr>
          <p:spPr>
            <a:xfrm>
              <a:off x="21336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133600" y="5410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05000" y="3733800"/>
            <a:ext cx="304800" cy="1371600"/>
            <a:chOff x="2895600" y="4953000"/>
            <a:chExt cx="304800" cy="1371600"/>
          </a:xfrm>
        </p:grpSpPr>
        <p:sp>
          <p:nvSpPr>
            <p:cNvPr id="21" name="Oval 20"/>
            <p:cNvSpPr/>
            <p:nvPr/>
          </p:nvSpPr>
          <p:spPr>
            <a:xfrm>
              <a:off x="2895600" y="5943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895600" y="5410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95600" y="4953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43200" y="3124200"/>
            <a:ext cx="304800" cy="1981200"/>
            <a:chOff x="3962400" y="4267200"/>
            <a:chExt cx="304800" cy="1981200"/>
          </a:xfrm>
        </p:grpSpPr>
        <p:sp>
          <p:nvSpPr>
            <p:cNvPr id="25" name="Oval 24"/>
            <p:cNvSpPr/>
            <p:nvPr/>
          </p:nvSpPr>
          <p:spPr>
            <a:xfrm>
              <a:off x="39624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962400" y="5334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9624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962400" y="4267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81400" y="2514600"/>
            <a:ext cx="304800" cy="2590800"/>
            <a:chOff x="4953000" y="3657600"/>
            <a:chExt cx="304800" cy="2590800"/>
          </a:xfrm>
        </p:grpSpPr>
        <p:sp>
          <p:nvSpPr>
            <p:cNvPr id="30" name="Oval 29"/>
            <p:cNvSpPr/>
            <p:nvPr/>
          </p:nvSpPr>
          <p:spPr>
            <a:xfrm>
              <a:off x="4953000" y="3657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953000" y="4191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9530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953000" y="5334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9530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19600" y="2286000"/>
            <a:ext cx="304800" cy="2895600"/>
            <a:chOff x="5867400" y="3352800"/>
            <a:chExt cx="304800" cy="2895600"/>
          </a:xfrm>
        </p:grpSpPr>
        <p:sp>
          <p:nvSpPr>
            <p:cNvPr id="36" name="Oval 35"/>
            <p:cNvSpPr/>
            <p:nvPr/>
          </p:nvSpPr>
          <p:spPr>
            <a:xfrm>
              <a:off x="58674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867400" y="3352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867400" y="3810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74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867400" y="4876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867400" y="5334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562600" y="2133600"/>
            <a:ext cx="304800" cy="2971800"/>
            <a:chOff x="6705600" y="3429000"/>
            <a:chExt cx="304800" cy="2971800"/>
          </a:xfrm>
        </p:grpSpPr>
        <p:sp>
          <p:nvSpPr>
            <p:cNvPr id="44" name="Oval 43"/>
            <p:cNvSpPr/>
            <p:nvPr/>
          </p:nvSpPr>
          <p:spPr>
            <a:xfrm>
              <a:off x="6705600" y="6019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705600" y="3429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705600" y="3886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056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7056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705600" y="5257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705600" y="5638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77000" y="1752600"/>
            <a:ext cx="304800" cy="3429000"/>
            <a:chOff x="6705600" y="2971800"/>
            <a:chExt cx="304800" cy="3429000"/>
          </a:xfrm>
        </p:grpSpPr>
        <p:sp>
          <p:nvSpPr>
            <p:cNvPr id="53" name="Oval 52"/>
            <p:cNvSpPr/>
            <p:nvPr/>
          </p:nvSpPr>
          <p:spPr>
            <a:xfrm>
              <a:off x="6705600" y="6019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705600" y="2971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705600" y="3429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705600" y="3886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7056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7056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705600" y="5257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705600" y="5638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467600" y="1828800"/>
            <a:ext cx="304800" cy="3429000"/>
            <a:chOff x="7467600" y="2895600"/>
            <a:chExt cx="304800" cy="3429000"/>
          </a:xfrm>
        </p:grpSpPr>
        <p:sp>
          <p:nvSpPr>
            <p:cNvPr id="62" name="Oval 61"/>
            <p:cNvSpPr/>
            <p:nvPr/>
          </p:nvSpPr>
          <p:spPr>
            <a:xfrm>
              <a:off x="7467600" y="5562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467600" y="5105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467600" y="4648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467600" y="4191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467600" y="3733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467600" y="3352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467600" y="5943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467600" y="2895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9" name="Oval 78"/>
          <p:cNvSpPr/>
          <p:nvPr/>
        </p:nvSpPr>
        <p:spPr>
          <a:xfrm>
            <a:off x="7467600" y="12954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8382000" y="990600"/>
            <a:ext cx="304800" cy="4267200"/>
            <a:chOff x="8305800" y="2133600"/>
            <a:chExt cx="304800" cy="4267200"/>
          </a:xfrm>
        </p:grpSpPr>
        <p:sp>
          <p:nvSpPr>
            <p:cNvPr id="81" name="Oval 80"/>
            <p:cNvSpPr/>
            <p:nvPr/>
          </p:nvSpPr>
          <p:spPr>
            <a:xfrm>
              <a:off x="8305800" y="6019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8305800" y="2133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8305800" y="2590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8305800" y="3048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8305800" y="3581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8305800" y="3962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83058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83058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305800" y="5257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8305800" y="5638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0" y="5638800"/>
            <a:ext cx="6096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90600" y="5638800"/>
            <a:ext cx="609600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1828800" y="5638800"/>
            <a:ext cx="6096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590800" y="5715000"/>
            <a:ext cx="6096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3429000" y="5715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4343400" y="5715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5486400" y="5715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6477000" y="5715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7467600" y="5715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8305800" y="5715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077200" cy="329320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শিক্ষার্থীরা ফিতাগুলোকে ছোট থেকে বড় ক্রমে সাজাতে পেরেছে কিনা তা ঘুরে ঘুরে দেখবো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শিক্ষার্থীরা সংখ্যাগুলো ছোট থেকে বড় কিংবা বড় থেকে ছোট ক্রমে সাজাতে পেরেছে কিনা তা যাচাই করবো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বাড়ির কাজ </a:t>
            </a:r>
            <a:br>
              <a:rPr lang="bn-BD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286000"/>
          <a:ext cx="7696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600" dirty="0" smtClean="0"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NKU\Pictures\IMG_20190415_192807.jpg"/>
          <p:cNvPicPr>
            <a:picLocks noChangeAspect="1" noChangeArrowheads="1"/>
          </p:cNvPicPr>
          <p:nvPr/>
        </p:nvPicPr>
        <p:blipFill>
          <a:blip r:embed="rId2" cstate="print">
            <a:lum bright="20000" contrast="-36000"/>
          </a:blip>
          <a:srcRect t="8247" b="18276"/>
          <a:stretch>
            <a:fillRect/>
          </a:stretch>
        </p:blipFill>
        <p:spPr bwMode="auto">
          <a:xfrm>
            <a:off x="0" y="-46826"/>
            <a:ext cx="9144000" cy="690482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Rectangle 2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সমাপ্ত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327660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bn-BD" sz="1200" dirty="0" smtClean="0">
                <a:latin typeface="NikoshBAN" pitchFamily="2" charset="0"/>
                <a:cs typeface="NikoshBAN" pitchFamily="2" charset="0"/>
              </a:rPr>
              <a:t>    পরিচিতি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362200"/>
            <a:ext cx="350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লাকী বিশ্বাস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ভাটিপাড়া সরকারি প্রাথমিক বিদ্যালয়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বিশ্বম্ভরপুর , সুনামগঞ্জ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514600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প্রথম শ্রেণি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প্রাথমিক গণিত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 ৬  ( পৃষ্টা ২২ ) ক্রমের ধারণা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অধ্যায় শেষে শিক্ষার্থীরা ......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৭.১.১   ১ থেকে ১০ পর্যন্ত সংখ্যাগুলোর মধ্যে যে কোন দুইটি সংখ্যা তুলনা করে বড় – ছোট বলতে ও লিখতে পারবে ।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৭.২.১   ১ থেকে ১০ পর্যন্ত সংখ্যার ক্রমিক ধারনা লাভ করতে পারবে এবং ছোট থেকে বড় ও বড় থেকে ছোট মানের ক্রমানুসারে সাজাতে ও লিখতে পারবে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এই ছবিতে কোন পাখিটি বড়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INKU\Downloads\saimahq_1269504545_4-southernhillmyna8m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3810000" cy="36004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667000"/>
            <a:ext cx="2438400" cy="183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/>
              <a:t>চলো ছবিগুলো দেখি ,গণনা করি ও কম বেশি তুলনা করি । 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743200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91000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762000" y="1905000"/>
            <a:ext cx="4191000" cy="4419600"/>
            <a:chOff x="685800" y="1524000"/>
            <a:chExt cx="4191000" cy="44196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4267200"/>
              <a:ext cx="93345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oup 13"/>
            <p:cNvGrpSpPr/>
            <p:nvPr/>
          </p:nvGrpSpPr>
          <p:grpSpPr>
            <a:xfrm>
              <a:off x="990600" y="1981200"/>
              <a:ext cx="3143250" cy="2085975"/>
              <a:chOff x="990600" y="1981200"/>
              <a:chExt cx="3143250" cy="2085975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90600" y="2895600"/>
                <a:ext cx="933450" cy="942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09800" y="1981200"/>
                <a:ext cx="933450" cy="942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33600" y="3124200"/>
                <a:ext cx="933450" cy="942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00400" y="3124200"/>
                <a:ext cx="933450" cy="942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685800" y="1524000"/>
              <a:ext cx="4191000" cy="4419600"/>
            </a:xfrm>
            <a:prstGeom prst="rect">
              <a:avLst/>
            </a:prstGeom>
            <a:noFill/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334000" y="2590800"/>
            <a:ext cx="2743200" cy="3124200"/>
          </a:xfrm>
          <a:prstGeom prst="rect">
            <a:avLst/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এই ছবিতে ব্যাঙ আর বলের মধ্যে কোনটি ছোট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62000" y="1524000"/>
            <a:ext cx="4038600" cy="4495800"/>
            <a:chOff x="762000" y="1524000"/>
            <a:chExt cx="4038600" cy="44958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1600" y="1905000"/>
              <a:ext cx="3048000" cy="3634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Rectangle 12"/>
            <p:cNvSpPr/>
            <p:nvPr/>
          </p:nvSpPr>
          <p:spPr>
            <a:xfrm>
              <a:off x="762000" y="1524000"/>
              <a:ext cx="4038600" cy="44958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4000" y="1600200"/>
            <a:ext cx="3352800" cy="3962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124200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743200"/>
            <a:ext cx="1733549" cy="130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এখানে সর্বনিম্ন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সংখ্যার ছবি  কোনটি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124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048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4495800" y="1524000"/>
            <a:ext cx="3124200" cy="2667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1"/>
            <a:ext cx="1733549" cy="130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219200" y="4572000"/>
            <a:ext cx="6934200" cy="152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838200" y="1524000"/>
            <a:ext cx="7172325" cy="4495800"/>
            <a:chOff x="838200" y="1524000"/>
            <a:chExt cx="7172325" cy="4495800"/>
          </a:xfrm>
        </p:grpSpPr>
        <p:sp>
          <p:nvSpPr>
            <p:cNvPr id="5" name="Rectangle 4"/>
            <p:cNvSpPr/>
            <p:nvPr/>
          </p:nvSpPr>
          <p:spPr>
            <a:xfrm>
              <a:off x="838200" y="1524000"/>
              <a:ext cx="3124200" cy="2667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t="22120" b="22581"/>
            <a:stretch>
              <a:fillRect/>
            </a:stretch>
          </p:blipFill>
          <p:spPr bwMode="auto">
            <a:xfrm>
              <a:off x="1371600" y="4800600"/>
              <a:ext cx="21431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t="22120" b="22581"/>
            <a:stretch>
              <a:fillRect/>
            </a:stretch>
          </p:blipFill>
          <p:spPr bwMode="auto">
            <a:xfrm>
              <a:off x="3616488" y="4753296"/>
              <a:ext cx="21431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t="22120" b="22581"/>
            <a:stretch>
              <a:fillRect/>
            </a:stretch>
          </p:blipFill>
          <p:spPr bwMode="auto">
            <a:xfrm>
              <a:off x="5867400" y="4876800"/>
              <a:ext cx="21431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4038600"/>
            <a:ext cx="1905000" cy="16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2362200"/>
            <a:ext cx="1905000" cy="16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2286000"/>
            <a:ext cx="1905000" cy="1600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1905000" cy="1600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3962400"/>
            <a:ext cx="1905000" cy="1600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533400"/>
            <a:ext cx="19050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13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9400" y="533400"/>
            <a:ext cx="1905000" cy="16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2286000"/>
            <a:ext cx="1905000" cy="1600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4114800"/>
            <a:ext cx="1905000" cy="16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57200"/>
            <a:ext cx="1905000" cy="16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2209800"/>
            <a:ext cx="1905000" cy="1600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কোন ফিতায় কতগুলো লাল  ফোটা রয়েছে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12954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67600" y="12192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13716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76800" y="12954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229600" y="990600"/>
            <a:ext cx="5334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86200" y="13716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19200" y="13716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57400" y="13716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" y="1371600"/>
            <a:ext cx="457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5791200" y="1219200"/>
            <a:ext cx="457200" cy="4419600"/>
            <a:chOff x="1295400" y="1905000"/>
            <a:chExt cx="457200" cy="4419600"/>
          </a:xfrm>
        </p:grpSpPr>
        <p:sp>
          <p:nvSpPr>
            <p:cNvPr id="21" name="Rectangle 20"/>
            <p:cNvSpPr/>
            <p:nvPr/>
          </p:nvSpPr>
          <p:spPr>
            <a:xfrm>
              <a:off x="1295400" y="1905000"/>
              <a:ext cx="457200" cy="441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3716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133600" y="4800600"/>
            <a:ext cx="304800" cy="838200"/>
            <a:chOff x="2133600" y="5410200"/>
            <a:chExt cx="304800" cy="838200"/>
          </a:xfrm>
        </p:grpSpPr>
        <p:sp>
          <p:nvSpPr>
            <p:cNvPr id="23" name="Oval 22"/>
            <p:cNvSpPr/>
            <p:nvPr/>
          </p:nvSpPr>
          <p:spPr>
            <a:xfrm>
              <a:off x="21336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133600" y="5410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295400" y="4114800"/>
            <a:ext cx="304800" cy="1371600"/>
            <a:chOff x="2971800" y="4953000"/>
            <a:chExt cx="304800" cy="1371600"/>
          </a:xfrm>
        </p:grpSpPr>
        <p:sp>
          <p:nvSpPr>
            <p:cNvPr id="26" name="Oval 25"/>
            <p:cNvSpPr/>
            <p:nvPr/>
          </p:nvSpPr>
          <p:spPr>
            <a:xfrm>
              <a:off x="2971800" y="5943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971800" y="5486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971800" y="4953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62400" y="3352800"/>
            <a:ext cx="304800" cy="1981200"/>
            <a:chOff x="3962400" y="4267200"/>
            <a:chExt cx="304800" cy="1981200"/>
          </a:xfrm>
        </p:grpSpPr>
        <p:sp>
          <p:nvSpPr>
            <p:cNvPr id="29" name="Oval 28"/>
            <p:cNvSpPr/>
            <p:nvPr/>
          </p:nvSpPr>
          <p:spPr>
            <a:xfrm>
              <a:off x="39624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962400" y="5334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9624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962400" y="4267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48000" y="3124200"/>
            <a:ext cx="304800" cy="2590800"/>
            <a:chOff x="4953000" y="3657600"/>
            <a:chExt cx="304800" cy="2590800"/>
          </a:xfrm>
        </p:grpSpPr>
        <p:sp>
          <p:nvSpPr>
            <p:cNvPr id="34" name="Oval 33"/>
            <p:cNvSpPr/>
            <p:nvPr/>
          </p:nvSpPr>
          <p:spPr>
            <a:xfrm>
              <a:off x="4953000" y="3657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953000" y="4191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9530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953000" y="5334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9530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543800" y="2590800"/>
            <a:ext cx="304800" cy="2895600"/>
            <a:chOff x="5867400" y="3352800"/>
            <a:chExt cx="304800" cy="2895600"/>
          </a:xfrm>
        </p:grpSpPr>
        <p:sp>
          <p:nvSpPr>
            <p:cNvPr id="40" name="Oval 39"/>
            <p:cNvSpPr/>
            <p:nvPr/>
          </p:nvSpPr>
          <p:spPr>
            <a:xfrm>
              <a:off x="5867400" y="5867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867400" y="3352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867400" y="3810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8674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867400" y="4876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867400" y="5334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629400" y="2286000"/>
            <a:ext cx="304800" cy="3429000"/>
            <a:chOff x="6705600" y="2971800"/>
            <a:chExt cx="304800" cy="3429000"/>
          </a:xfrm>
        </p:grpSpPr>
        <p:sp>
          <p:nvSpPr>
            <p:cNvPr id="41" name="Oval 40"/>
            <p:cNvSpPr/>
            <p:nvPr/>
          </p:nvSpPr>
          <p:spPr>
            <a:xfrm>
              <a:off x="6705600" y="6019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705600" y="2971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05600" y="3429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705600" y="3886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7056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7056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05600" y="5257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705600" y="5638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Oval 59"/>
          <p:cNvSpPr/>
          <p:nvPr/>
        </p:nvSpPr>
        <p:spPr>
          <a:xfrm>
            <a:off x="4953000" y="22860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4953000" y="1752600"/>
            <a:ext cx="304800" cy="3962400"/>
            <a:chOff x="7467600" y="2362200"/>
            <a:chExt cx="304800" cy="3962400"/>
          </a:xfrm>
        </p:grpSpPr>
        <p:sp>
          <p:nvSpPr>
            <p:cNvPr id="54" name="Oval 53"/>
            <p:cNvSpPr/>
            <p:nvPr/>
          </p:nvSpPr>
          <p:spPr>
            <a:xfrm>
              <a:off x="7467600" y="5562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467600" y="5105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467600" y="4648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467600" y="4191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467600" y="3733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467600" y="3352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467600" y="5943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467600" y="23622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305800" y="1447800"/>
            <a:ext cx="304800" cy="4267200"/>
            <a:chOff x="8305800" y="2133600"/>
            <a:chExt cx="304800" cy="4267200"/>
          </a:xfrm>
        </p:grpSpPr>
        <p:sp>
          <p:nvSpPr>
            <p:cNvPr id="63" name="Oval 62"/>
            <p:cNvSpPr/>
            <p:nvPr/>
          </p:nvSpPr>
          <p:spPr>
            <a:xfrm>
              <a:off x="8305800" y="6019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8305800" y="2133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8305800" y="2590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8305800" y="30480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8305800" y="3581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8305800" y="3962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8305800" y="43434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305800" y="48006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8305800" y="5257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305800" y="5638800"/>
              <a:ext cx="3048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0" y="6019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000" dirty="0" smtClean="0"/>
              <a:t> </a:t>
            </a:r>
            <a:r>
              <a:rPr lang="bn-BD" sz="1000" dirty="0" smtClean="0"/>
              <a:t>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০                ৩            ২             ৫            ৪              ৯             ১           ৮             ৬          ১০ </a:t>
            </a:r>
            <a:endParaRPr lang="en-US" sz="1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242</Words>
  <Application>Microsoft Office PowerPoint</Application>
  <PresentationFormat>On-screen Show (4:3)</PresentationFormat>
  <Paragraphs>58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   পরিচিতি </vt:lpstr>
      <vt:lpstr>এই অধ্যায় শেষে শিক্ষার্থীরা ......</vt:lpstr>
      <vt:lpstr>এই ছবিতে কোন পাখিটি বড় </vt:lpstr>
      <vt:lpstr>চলো ছবিগুলো দেখি ,গণনা করি ও কম বেশি তুলনা করি ।  </vt:lpstr>
      <vt:lpstr>এই ছবিতে ব্যাঙ আর বলের মধ্যে কোনটি ছোট  </vt:lpstr>
      <vt:lpstr>এখানে সর্বনিম্ন সংখ্যার ছবি  কোনটি  ? </vt:lpstr>
      <vt:lpstr>Slide 8</vt:lpstr>
      <vt:lpstr>কোন ফিতায় কতগুলো লাল  ফোটা রয়েছে </vt:lpstr>
      <vt:lpstr>Slide 10</vt:lpstr>
      <vt:lpstr>Slide 11</vt:lpstr>
      <vt:lpstr>বাড়ির কাজ  </vt:lpstr>
      <vt:lpstr> সমাপ্ত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RINKU</dc:creator>
  <cp:lastModifiedBy>RINKU</cp:lastModifiedBy>
  <cp:revision>4</cp:revision>
  <dcterms:created xsi:type="dcterms:W3CDTF">2006-08-16T00:00:00Z</dcterms:created>
  <dcterms:modified xsi:type="dcterms:W3CDTF">2019-11-30T15:28:34Z</dcterms:modified>
</cp:coreProperties>
</file>