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71" r:id="rId18"/>
    <p:sldId id="272" r:id="rId19"/>
    <p:sldId id="273" r:id="rId20"/>
    <p:sldId id="274" r:id="rId21"/>
  </p:sldIdLst>
  <p:sldSz cx="100584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86" y="-96"/>
      </p:cViewPr>
      <p:guideLst>
        <p:guide orient="horz" pos="2305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220BE-9144-42DE-A04A-01A023358E86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D9664-4538-4783-82A3-D210D418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9664-4538-4783-82A3-D210D418AB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92951"/>
            <a:ext cx="226314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92951"/>
            <a:ext cx="662178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4"/>
            <a:ext cx="854964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5"/>
            <a:ext cx="854964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706883"/>
            <a:ext cx="4442460" cy="48276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706883"/>
            <a:ext cx="4442460" cy="48276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6"/>
            <a:ext cx="4444207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70"/>
            <a:ext cx="4444207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3" y="1637456"/>
            <a:ext cx="4445953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3" y="2319870"/>
            <a:ext cx="4445953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291254"/>
            <a:ext cx="3309144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291256"/>
            <a:ext cx="5622925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530777"/>
            <a:ext cx="3309144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2"/>
            <a:ext cx="603504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1"/>
            <a:ext cx="603504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06883"/>
            <a:ext cx="9052560" cy="4827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780107"/>
            <a:ext cx="23469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780107"/>
            <a:ext cx="31851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780107"/>
            <a:ext cx="23469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3000" y="533400"/>
            <a:ext cx="7924800" cy="5791200"/>
            <a:chOff x="1752600" y="1524000"/>
            <a:chExt cx="6705600" cy="48006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52600" y="2514600"/>
              <a:ext cx="6705600" cy="3810000"/>
            </a:xfrm>
            <a:prstGeom prst="rect">
              <a:avLst/>
            </a:prstGeom>
          </p:spPr>
        </p:pic>
        <p:pic>
          <p:nvPicPr>
            <p:cNvPr id="13" name="Picture 3" descr="C:\Users\User\Desktop\kjtuhrygtefvwdcascdv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52600" y="1524000"/>
              <a:ext cx="6705600" cy="1981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ip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4386" y="4986068"/>
            <a:ext cx="8717279" cy="175432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জনসংখ্যা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বৃদ্ধির 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ণে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1340" y="3361610"/>
            <a:ext cx="3940915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184" descr="C:\Users\User\Desktop\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9226" y="316692"/>
            <a:ext cx="4938395" cy="29293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24945" y="86659"/>
            <a:ext cx="684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 বৃদ্ধির কারণ সমূহঃ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30815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 প্রভাব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396684"/>
            <a:ext cx="2748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4945" y="6400800"/>
            <a:ext cx="2634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বহুবিবাহ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0881" y="6400800"/>
            <a:ext cx="1977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252" y="1092946"/>
            <a:ext cx="3947976" cy="22322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150459"/>
            <a:ext cx="4302036" cy="22539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12732" y="4957186"/>
            <a:ext cx="364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181001"/>
            <a:ext cx="4229104" cy="2295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693" y="4172464"/>
            <a:ext cx="3964681" cy="230453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5285" y="2771036"/>
            <a:ext cx="469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 নিরাপত্তা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3044" y="2771036"/>
            <a:ext cx="3520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অভাব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293" y="6172200"/>
            <a:ext cx="40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দৃষ্টিভঙ্গি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5940" y="6251371"/>
            <a:ext cx="3688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জন্মশাসনের অভাব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590" y="3657600"/>
            <a:ext cx="4119974" cy="2414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48" y="475036"/>
            <a:ext cx="3963077" cy="23759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304" y="475035"/>
            <a:ext cx="4023361" cy="23751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305" y="3736770"/>
            <a:ext cx="3855721" cy="24543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41120" y="5144413"/>
            <a:ext cx="737616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180" descr="C:\Users\User\Desktop\a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2556" y="727399"/>
            <a:ext cx="7344728" cy="40229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168" y="163773"/>
            <a:ext cx="97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সমাধানের উপায় সমূহঃ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352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জনসংখ্যা্র পুনর্বন্টন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1" y="6172200"/>
            <a:ext cx="510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বৃদ্ধি ও আয় পুনর্বন্টন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8875" y="3276600"/>
            <a:ext cx="3455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জনশক্তি রপ্তানি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6248400"/>
            <a:ext cx="3759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প্রসার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143000"/>
            <a:ext cx="4267200" cy="2209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143000"/>
            <a:ext cx="3810000" cy="2209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187487" y="4668317"/>
            <a:ext cx="21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78192" y="4424265"/>
            <a:ext cx="1484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85800" y="4267200"/>
            <a:ext cx="4132515" cy="1984658"/>
            <a:chOff x="662013" y="3955571"/>
            <a:chExt cx="3420099" cy="16636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94216" y="3962042"/>
              <a:ext cx="1687896" cy="165722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2013" y="3955571"/>
              <a:ext cx="1724294" cy="1657225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4267200"/>
            <a:ext cx="3986896" cy="2057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4000" y="2808982"/>
            <a:ext cx="4911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নিয়ন্ত্রণ ও পরিবার পরিকল্পনা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2811959"/>
            <a:ext cx="398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76200" y="6172200"/>
            <a:ext cx="5275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সুবিধাবঞ্চিতদের জনসংখ্যা নিয়ন্ত্রণে উদ্বুদ্ধকরণ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6326455"/>
            <a:ext cx="4911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জনসংখ্যানীতি গ্রহন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0277" y="457201"/>
            <a:ext cx="3918523" cy="23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917872"/>
            <a:ext cx="3962400" cy="2330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3886200"/>
            <a:ext cx="3878568" cy="236309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20065" y="418416"/>
            <a:ext cx="4004335" cy="2400984"/>
            <a:chOff x="2158584" y="1652009"/>
            <a:chExt cx="3363214" cy="174307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8584" y="1652009"/>
              <a:ext cx="1525093" cy="17430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83677" y="1652009"/>
              <a:ext cx="1838121" cy="174307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 rot="20583091">
            <a:off x="381000" y="1101867"/>
            <a:ext cx="56388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 সমস্যা সমাধানে নাগরিক হিসেবে আমাদের করণীয়ঃ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6200000">
              <a:off x="52552" y="6346082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20737578">
            <a:off x="494304" y="3507532"/>
            <a:ext cx="6172200" cy="1077218"/>
            <a:chOff x="1447800" y="3113782"/>
            <a:chExt cx="6172200" cy="1077218"/>
          </a:xfrm>
          <a:solidFill>
            <a:srgbClr val="00B050"/>
          </a:solidFill>
        </p:grpSpPr>
        <p:sp>
          <p:nvSpPr>
            <p:cNvPr id="12" name="Rounded Rectangle 11"/>
            <p:cNvSpPr/>
            <p:nvPr/>
          </p:nvSpPr>
          <p:spPr>
            <a:xfrm>
              <a:off x="1447800" y="3124200"/>
              <a:ext cx="6172200" cy="1066800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3113782"/>
              <a:ext cx="5715000" cy="107721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১.জনসংখ্যার বৃদ্ধির কুফল সম্পর্কে নিজেরা </a:t>
              </a:r>
            </a:p>
            <a:p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   সচেতন হব এবং অন্যকেও সচেতন করব।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 rot="20804140">
            <a:off x="2881031" y="4492155"/>
            <a:ext cx="6749311" cy="1194946"/>
            <a:chOff x="1447799" y="4267200"/>
            <a:chExt cx="6553200" cy="1285093"/>
          </a:xfrm>
          <a:solidFill>
            <a:srgbClr val="00B0F0"/>
          </a:solidFill>
        </p:grpSpPr>
        <p:sp>
          <p:nvSpPr>
            <p:cNvPr id="13" name="Rounded Rectangle 12"/>
            <p:cNvSpPr/>
            <p:nvPr/>
          </p:nvSpPr>
          <p:spPr>
            <a:xfrm>
              <a:off x="1447799" y="4267200"/>
              <a:ext cx="6553200" cy="128509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9734" y="4293719"/>
              <a:ext cx="6050265" cy="115848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২.প্রতিবেশি নিরক্ষর ও সুবিধা বঞ্চিত শিশু    </a:t>
              </a:r>
            </a:p>
            <a:p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  থাকলে ,শিক্ষার সুযোগ দানে উৎসাহিত করব।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52552" y="6303219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57400" y="498977"/>
            <a:ext cx="5943600" cy="4073023"/>
            <a:chOff x="2057400" y="228600"/>
            <a:chExt cx="5943600" cy="4073023"/>
          </a:xfrm>
        </p:grpSpPr>
        <p:sp>
          <p:nvSpPr>
            <p:cNvPr id="11" name="Rounded Rectangle 10"/>
            <p:cNvSpPr/>
            <p:nvPr/>
          </p:nvSpPr>
          <p:spPr>
            <a:xfrm>
              <a:off x="2057400" y="228600"/>
              <a:ext cx="5943600" cy="11430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66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কাজঃ</a:t>
              </a:r>
              <a:endPara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434" name="Picture 2" descr="C:\Users\User\Desktop\aaabb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800" y="1447800"/>
              <a:ext cx="4191000" cy="2853823"/>
            </a:xfrm>
            <a:prstGeom prst="rect">
              <a:avLst/>
            </a:prstGeom>
            <a:noFill/>
          </p:spPr>
        </p:pic>
      </p:grpSp>
      <p:sp>
        <p:nvSpPr>
          <p:cNvPr id="14" name="Rounded Rectangle 13"/>
          <p:cNvSpPr/>
          <p:nvPr/>
        </p:nvSpPr>
        <p:spPr>
          <a:xfrm>
            <a:off x="304800" y="4724400"/>
            <a:ext cx="92964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সমাধানের উপায়</a:t>
            </a:r>
            <a:r>
              <a:rPr lang="en-US" sz="4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762000" y="533400"/>
            <a:ext cx="34290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bn-IN" sz="6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5800" y="3505200"/>
            <a:ext cx="6096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564559"/>
            <a:ext cx="6858000" cy="76944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638800"/>
            <a:ext cx="8610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সমাধানের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1" y="2507159"/>
            <a:ext cx="4419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" y="4114800"/>
            <a:ext cx="8381999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প্রতিবেশিদের মধ্যে অধিক জনসংখ্যা একটি পরিবার চিহ্নিত করে পরিবারটির সমস্যার ধরন ও প্রভাব অনুসন্ধান করে খাতায় লিখে আনবে।</a:t>
            </a:r>
          </a:p>
        </p:txBody>
      </p:sp>
      <p:sp>
        <p:nvSpPr>
          <p:cNvPr id="9" name="Cloud 8"/>
          <p:cNvSpPr/>
          <p:nvPr/>
        </p:nvSpPr>
        <p:spPr>
          <a:xfrm>
            <a:off x="4953000" y="1350739"/>
            <a:ext cx="3939540" cy="177346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602" name="AutoShape 2" descr="Image result for ছোট বাড়ি"/>
          <p:cNvSpPr>
            <a:spLocks noChangeAspect="1" noChangeArrowheads="1"/>
          </p:cNvSpPr>
          <p:nvPr/>
        </p:nvSpPr>
        <p:spPr bwMode="auto">
          <a:xfrm>
            <a:off x="155575" y="-1485900"/>
            <a:ext cx="5734050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Image result for ছোট বাড়ি"/>
          <p:cNvSpPr>
            <a:spLocks noChangeAspect="1" noChangeArrowheads="1"/>
          </p:cNvSpPr>
          <p:nvPr/>
        </p:nvSpPr>
        <p:spPr bwMode="auto">
          <a:xfrm>
            <a:off x="155575" y="-1485900"/>
            <a:ext cx="5734050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5" descr="C:\Users\User\Desktop\as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38862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69525" y="308968"/>
            <a:ext cx="4483475" cy="76640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5481996"/>
            <a:ext cx="4483475" cy="76640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90160" y="4953000"/>
            <a:ext cx="4358640" cy="1676400"/>
            <a:chOff x="5090160" y="4953000"/>
            <a:chExt cx="4358640" cy="1676400"/>
          </a:xfrm>
        </p:grpSpPr>
        <p:sp>
          <p:nvSpPr>
            <p:cNvPr id="18" name="Rounded Rectangle 17"/>
            <p:cNvSpPr/>
            <p:nvPr/>
          </p:nvSpPr>
          <p:spPr>
            <a:xfrm>
              <a:off x="5410200" y="4953000"/>
              <a:ext cx="4038600" cy="16764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90160" y="5276671"/>
              <a:ext cx="43586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পৌরনীতি ও নাগরিকতা</a:t>
              </a:r>
            </a:p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নবম ও দশম শ্রেণি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07180" y="1662620"/>
            <a:ext cx="5615940" cy="2308324"/>
            <a:chOff x="4107180" y="1662620"/>
            <a:chExt cx="5615940" cy="2308324"/>
          </a:xfrm>
        </p:grpSpPr>
        <p:sp>
          <p:nvSpPr>
            <p:cNvPr id="16" name="Rounded Rectangle 15"/>
            <p:cNvSpPr/>
            <p:nvPr/>
          </p:nvSpPr>
          <p:spPr>
            <a:xfrm>
              <a:off x="4419600" y="1676400"/>
              <a:ext cx="5105400" cy="2286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07180" y="1662620"/>
              <a:ext cx="561594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এম.সিরাজুল ইসলাম</a:t>
              </a:r>
              <a:endParaRPr lang="en-US" sz="28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400278">
                <a:spcBef>
                  <a:spcPct val="0"/>
                </a:spcBef>
              </a:pP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সহকারি শিক্ষক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bn-IN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400278">
                <a:spcBef>
                  <a:spcPct val="0"/>
                </a:spcBef>
              </a:pP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হাজী মফিজ আলী বালিকা উচ্চ বিদ্যালয় ও কলেজ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বিশ্বনাথ,সিলেট।</a:t>
              </a:r>
            </a:p>
            <a:p>
              <a:pPr algn="ctr" defTabSz="2400278">
                <a:spcBef>
                  <a:spcPct val="0"/>
                </a:spcBef>
              </a:pP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মোবাইল : ০১৭২৯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৬১৫১২০</a:t>
              </a:r>
            </a:p>
            <a:p>
              <a:pPr algn="ctr" defTabSz="2400278">
                <a:spcBef>
                  <a:spcPct val="0"/>
                </a:spcBef>
              </a:pP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            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m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sirajulislam2013@gmail.com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2856" y="1066800"/>
            <a:ext cx="3404344" cy="3836903"/>
            <a:chOff x="228600" y="1295400"/>
            <a:chExt cx="3404344" cy="3836903"/>
          </a:xfrm>
        </p:grpSpPr>
        <p:pic>
          <p:nvPicPr>
            <p:cNvPr id="3073" name="Picture 1" descr="D:\FRAME\VR010.t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1295400"/>
              <a:ext cx="3404344" cy="3836903"/>
            </a:xfrm>
            <a:prstGeom prst="rect">
              <a:avLst/>
            </a:prstGeom>
            <a:noFill/>
          </p:spPr>
        </p:pic>
        <p:pic>
          <p:nvPicPr>
            <p:cNvPr id="14" name="Picture 2" descr="C:\Users\User\Desktop\BTT\12645066_424786161063490_4339839798975050563_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" y="1981200"/>
              <a:ext cx="2133600" cy="2667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4577" name="Picture 1" descr="C:\Users\User\Desktop\likujtrhtgerfwedq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00200"/>
            <a:ext cx="5715000" cy="381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7400" y="228600"/>
            <a:ext cx="62484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 পরিবার সুখি পরিবার,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অর্থনৈতিক কল্যাণের ছোট পরিবার।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91853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আবার দেখা হবে।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4907340"/>
            <a:ext cx="25955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5670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98362" y="6349463"/>
            <a:ext cx="5932179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ছবিগুলোতে  কী দেখা যাচ্ছে?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0660" y="3481771"/>
            <a:ext cx="4274820" cy="2788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" y="357470"/>
            <a:ext cx="4358640" cy="2825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0868" y="419155"/>
            <a:ext cx="4214613" cy="2745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" y="3420085"/>
            <a:ext cx="4358640" cy="280233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57300" y="870898"/>
            <a:ext cx="3436620" cy="1820965"/>
            <a:chOff x="1257300" y="870898"/>
            <a:chExt cx="3436620" cy="1820965"/>
          </a:xfrm>
        </p:grpSpPr>
        <p:sp>
          <p:nvSpPr>
            <p:cNvPr id="8" name="Oval 7"/>
            <p:cNvSpPr/>
            <p:nvPr/>
          </p:nvSpPr>
          <p:spPr>
            <a:xfrm>
              <a:off x="1257300" y="870898"/>
              <a:ext cx="3436620" cy="182096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62100" y="1447800"/>
              <a:ext cx="29337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ভিডিওটি দেখ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35500" y="3314700"/>
          <a:ext cx="787400" cy="685800"/>
        </p:xfrm>
        <a:graphic>
          <a:graphicData uri="http://schemas.openxmlformats.org/presentationml/2006/ole">
            <p:oleObj spid="_x0000_s1029" name="Packager Shell Object" showAsIcon="1" r:id="rId3" imgW="787680" imgH="685800" progId="Package">
              <p:embed/>
            </p:oleObj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257300" y="791727"/>
            <a:ext cx="7627620" cy="17417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6740" y="3800275"/>
            <a:ext cx="8968740" cy="13459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ও প্রতিকার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0560" y="554206"/>
            <a:ext cx="6202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" y="1752600"/>
            <a:ext cx="642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5" y="2582487"/>
            <a:ext cx="7345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জনিত সমস্যা চিহ্নিত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4" y="3710508"/>
            <a:ext cx="8031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 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গুলো উল্লেখ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5" y="4977266"/>
            <a:ext cx="765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 সমাধানের উপায়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ব্যাখ্যা করতে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2340" y="4038600"/>
            <a:ext cx="9033141" cy="2830947"/>
            <a:chOff x="247789" y="2644463"/>
            <a:chExt cx="8211946" cy="2724663"/>
          </a:xfrm>
        </p:grpSpPr>
        <p:sp>
          <p:nvSpPr>
            <p:cNvPr id="9" name="Bevel 8"/>
            <p:cNvSpPr/>
            <p:nvPr/>
          </p:nvSpPr>
          <p:spPr>
            <a:xfrm>
              <a:off x="5261852" y="3350270"/>
              <a:ext cx="1620576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১১০০ জন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Bevel 9"/>
            <p:cNvSpPr/>
            <p:nvPr/>
          </p:nvSpPr>
          <p:spPr>
            <a:xfrm>
              <a:off x="1931640" y="4714241"/>
              <a:ext cx="1692770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৯৬০০০০০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Bevel 10"/>
            <p:cNvSpPr/>
            <p:nvPr/>
          </p:nvSpPr>
          <p:spPr>
            <a:xfrm>
              <a:off x="5257800" y="2660521"/>
              <a:ext cx="1620576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ঘনত্ব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Bevel 11"/>
            <p:cNvSpPr/>
            <p:nvPr/>
          </p:nvSpPr>
          <p:spPr>
            <a:xfrm>
              <a:off x="251104" y="2660521"/>
              <a:ext cx="1637938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দেশের নাম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Bevel 12"/>
            <p:cNvSpPr/>
            <p:nvPr/>
          </p:nvSpPr>
          <p:spPr>
            <a:xfrm>
              <a:off x="1911210" y="2682241"/>
              <a:ext cx="1692770" cy="610983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আয়তন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Bevel 13"/>
            <p:cNvSpPr/>
            <p:nvPr/>
          </p:nvSpPr>
          <p:spPr>
            <a:xfrm>
              <a:off x="3587610" y="2644463"/>
              <a:ext cx="1676400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জনসংখ্যা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Bevel 14"/>
            <p:cNvSpPr/>
            <p:nvPr/>
          </p:nvSpPr>
          <p:spPr>
            <a:xfrm>
              <a:off x="6861316" y="2646403"/>
              <a:ext cx="1582461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বৃদ্ধির হার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Bevel 15"/>
            <p:cNvSpPr/>
            <p:nvPr/>
          </p:nvSpPr>
          <p:spPr>
            <a:xfrm>
              <a:off x="247789" y="3350270"/>
              <a:ext cx="1637938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Bevel 16"/>
            <p:cNvSpPr/>
            <p:nvPr/>
          </p:nvSpPr>
          <p:spPr>
            <a:xfrm>
              <a:off x="1905000" y="3349266"/>
              <a:ext cx="1692770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১৪৭৫৭০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Bevel 17"/>
            <p:cNvSpPr/>
            <p:nvPr/>
          </p:nvSpPr>
          <p:spPr>
            <a:xfrm>
              <a:off x="3581400" y="3350270"/>
              <a:ext cx="1676400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১৫ কোটি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Bevel 18"/>
            <p:cNvSpPr/>
            <p:nvPr/>
          </p:nvSpPr>
          <p:spPr>
            <a:xfrm>
              <a:off x="6858001" y="3336151"/>
              <a:ext cx="1582461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৩৭%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Bevel 19"/>
            <p:cNvSpPr/>
            <p:nvPr/>
          </p:nvSpPr>
          <p:spPr>
            <a:xfrm>
              <a:off x="5260695" y="4027272"/>
              <a:ext cx="1620576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৩৬২ জন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Bevel 20"/>
            <p:cNvSpPr/>
            <p:nvPr/>
          </p:nvSpPr>
          <p:spPr>
            <a:xfrm>
              <a:off x="253999" y="4027272"/>
              <a:ext cx="1637938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Bevel 21"/>
            <p:cNvSpPr/>
            <p:nvPr/>
          </p:nvSpPr>
          <p:spPr>
            <a:xfrm>
              <a:off x="1911210" y="3997526"/>
              <a:ext cx="1692770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৩২৮০৪৮৩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Bevel 22"/>
            <p:cNvSpPr/>
            <p:nvPr/>
          </p:nvSpPr>
          <p:spPr>
            <a:xfrm>
              <a:off x="3587610" y="4027272"/>
              <a:ext cx="1676400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১২০ 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কোটি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Bevel 23"/>
            <p:cNvSpPr/>
            <p:nvPr/>
          </p:nvSpPr>
          <p:spPr>
            <a:xfrm>
              <a:off x="6864211" y="4013154"/>
              <a:ext cx="1582461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৪১%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Bevel 24"/>
            <p:cNvSpPr/>
            <p:nvPr/>
          </p:nvSpPr>
          <p:spPr>
            <a:xfrm>
              <a:off x="5273758" y="4714241"/>
              <a:ext cx="1620576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১৪০ জন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Bevel 25"/>
            <p:cNvSpPr/>
            <p:nvPr/>
          </p:nvSpPr>
          <p:spPr>
            <a:xfrm>
              <a:off x="267062" y="4714241"/>
              <a:ext cx="1637938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চীন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Bevel 26"/>
            <p:cNvSpPr/>
            <p:nvPr/>
          </p:nvSpPr>
          <p:spPr>
            <a:xfrm>
              <a:off x="3600673" y="4714241"/>
              <a:ext cx="1676400" cy="654885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১৪০ 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কোটি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Bevel 27"/>
            <p:cNvSpPr/>
            <p:nvPr/>
          </p:nvSpPr>
          <p:spPr>
            <a:xfrm>
              <a:off x="6877274" y="4632960"/>
              <a:ext cx="1582461" cy="73152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৫৯%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152319" y="324176"/>
            <a:ext cx="4934281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সমস্যাঃ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3246070"/>
            <a:ext cx="8915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সাথে অধিক জনবহুল দেশের তুলনা মূলক চিত্রঃ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7300" y="1542871"/>
            <a:ext cx="76581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দেশ বা অঞ্চলে জনসংখ্যার হার দ্রুত গতিতে বৃদ্ধি পেতে থাকলে,তখন তাকে জনসংখ্যা সমস্য বলে।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335280" y="165832"/>
            <a:ext cx="1031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জনসংখ্যা সমস্যার চিত্রঃ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832" y="3396684"/>
            <a:ext cx="461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অভাব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84654" y="3317511"/>
            <a:ext cx="4773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 অভাব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8072" y="6319841"/>
            <a:ext cx="2370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অপুষ্টি</a:t>
            </a:r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7843" y="6248400"/>
            <a:ext cx="3947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</a:t>
            </a:r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ৎসার অভাব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44" y="4069862"/>
            <a:ext cx="3745696" cy="23309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48" y="1122792"/>
            <a:ext cx="3830292" cy="23607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9760" y="4183973"/>
            <a:ext cx="3688080" cy="2192881"/>
          </a:xfrm>
          <a:prstGeom prst="rect">
            <a:avLst/>
          </a:prstGeom>
        </p:spPr>
      </p:pic>
      <p:pic>
        <p:nvPicPr>
          <p:cNvPr id="40" name="Picture 177" descr="C:\Users\User\Desktop\kjhg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9765" y="1187588"/>
            <a:ext cx="3604259" cy="21652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"/>
            <a:ext cx="10058400" cy="73152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400" y="6400800"/>
            <a:ext cx="4386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বনভূমি কমে যাওয়া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953" y="2895600"/>
            <a:ext cx="3580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 মূখী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85" y="2895600"/>
            <a:ext cx="4344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আবাদী জমি হ্রাস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0100" y="6400800"/>
            <a:ext cx="536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খাল-বিল,নদী-নালা ভরাট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0660" y="3820417"/>
            <a:ext cx="4099880" cy="24119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" y="3810000"/>
            <a:ext cx="3939540" cy="24224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4" y="457200"/>
            <a:ext cx="4080244" cy="23751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196840" y="536370"/>
            <a:ext cx="4107180" cy="2216827"/>
            <a:chOff x="7298306" y="1177683"/>
            <a:chExt cx="4283570" cy="178117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21204" y="1177683"/>
              <a:ext cx="2260672" cy="17811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98306" y="1177684"/>
              <a:ext cx="2022898" cy="178117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349</Words>
  <Application>Microsoft Office PowerPoint</Application>
  <PresentationFormat>Custom</PresentationFormat>
  <Paragraphs>94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27</cp:revision>
  <dcterms:created xsi:type="dcterms:W3CDTF">2006-08-16T00:00:00Z</dcterms:created>
  <dcterms:modified xsi:type="dcterms:W3CDTF">2019-11-29T18:18:29Z</dcterms:modified>
</cp:coreProperties>
</file>