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6" r:id="rId3"/>
    <p:sldId id="259" r:id="rId4"/>
    <p:sldId id="260" r:id="rId5"/>
    <p:sldId id="295" r:id="rId6"/>
    <p:sldId id="264" r:id="rId7"/>
    <p:sldId id="265" r:id="rId8"/>
    <p:sldId id="261" r:id="rId9"/>
    <p:sldId id="262" r:id="rId10"/>
    <p:sldId id="266" r:id="rId11"/>
    <p:sldId id="298" r:id="rId12"/>
    <p:sldId id="269" r:id="rId13"/>
    <p:sldId id="285" r:id="rId14"/>
    <p:sldId id="286" r:id="rId15"/>
    <p:sldId id="288" r:id="rId16"/>
    <p:sldId id="287" r:id="rId17"/>
    <p:sldId id="274" r:id="rId18"/>
    <p:sldId id="289" r:id="rId19"/>
    <p:sldId id="299" r:id="rId20"/>
    <p:sldId id="292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3B72-AADF-4CD9-B7BA-A5AD07A755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A67E-13CA-4E51-BF7F-9592D55DB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iaman1971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057400"/>
            <a:ext cx="6705600" cy="4431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জিয়াউর রহমান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 রাষ্ট্রবিজ্ঞান</a:t>
            </a:r>
          </a:p>
          <a:p>
            <a:pPr algn="ctr">
              <a:lnSpc>
                <a:spcPct val="150000"/>
              </a:lnSpc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আলহাজ্ব মোস্তফিজুর রহমান কলেজ</a:t>
            </a:r>
          </a:p>
          <a:p>
            <a:pPr algn="ctr">
              <a:lnSpc>
                <a:spcPct val="150000"/>
              </a:lnSpc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লোহাগাড়া, চট্টগ্রাম।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 – ১১</a:t>
            </a:r>
          </a:p>
          <a:p>
            <a:pPr algn="ctr">
              <a:lnSpc>
                <a:spcPct val="150000"/>
              </a:lnSpc>
            </a:pP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ziaman1971@gmail.com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sz_z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1" y="381000"/>
            <a:ext cx="2590800" cy="2514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3048000" y="533400"/>
            <a:ext cx="4876800" cy="13716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ও স্বাগতম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457200"/>
            <a:ext cx="7543800" cy="5821287"/>
            <a:chOff x="838200" y="457200"/>
            <a:chExt cx="7543800" cy="5712885"/>
          </a:xfrm>
        </p:grpSpPr>
        <p:sp>
          <p:nvSpPr>
            <p:cNvPr id="2" name="Rectangle 1"/>
            <p:cNvSpPr/>
            <p:nvPr/>
          </p:nvSpPr>
          <p:spPr>
            <a:xfrm>
              <a:off x="838200" y="4267200"/>
              <a:ext cx="7543800" cy="19028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দেশী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বিদশী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ষড়যন্ত্রের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জাল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এত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বিস্তার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করেছিল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অবশেষে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পলাশী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অবশ্যম্ভাবী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ওঠে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20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49" name="Picture 1" descr="E:\MOTIAR\Motiar D. Content\Histery\Nil 7\New folder\4.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457200"/>
              <a:ext cx="7543800" cy="3505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01000" cy="57246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4400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কারণঃ</a:t>
            </a:r>
            <a:endParaRPr lang="bn-IN" sz="4400" b="1" u="sng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bn-IN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রাজবল্লফের পুত্র কৃষ্ণদাস প্রচুর ধণরত্ন নিয়ে ইংরেজদের নিকট আশ্রয় গ্রহন করা ও ইংরেজরা তাকে ফেরত দিতে অস্বীকার করে নবাবের দূতকে অপমান করে তাড়িয়ে দেওয়া।</a:t>
            </a:r>
            <a:endParaRPr lang="bn-IN" sz="32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bn-IN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প্রথমত ইংরেজরা নবাবকে কোন উপঢৌকন পাঠাননি</a:t>
            </a:r>
            <a:r>
              <a:rPr lang="en-US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bn-IN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নবাবের সাথে সৌজন্যমূলক আচার</a:t>
            </a:r>
            <a:r>
              <a:rPr lang="en-US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না করা।</a:t>
            </a:r>
          </a:p>
          <a:p>
            <a:pPr algn="just">
              <a:spcBef>
                <a:spcPts val="600"/>
              </a:spcBef>
            </a:pPr>
            <a:r>
              <a:rPr lang="bn-IN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নবাবের নিষেধ সত্বেও কলকাতায় দূর্গ নির্মাণ অব্যাহত রাখা।</a:t>
            </a:r>
            <a:endParaRPr lang="bn-IN" sz="320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bn-IN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বানিজ্যক শর্ত ভঙ্গ করা।</a:t>
            </a:r>
          </a:p>
          <a:p>
            <a:pPr algn="just">
              <a:spcBef>
                <a:spcPts val="600"/>
              </a:spcBef>
            </a:pPr>
            <a:r>
              <a:rPr lang="bn-IN" sz="36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নবাব সিরাজউদৌলা ইংরেজদের কলকাতা ও কাশিমবাজার কুঠি দখলকে কেন্দ্র করে পলাশীর যুদ্ধ সংঘঠিত হয়।</a:t>
            </a:r>
            <a:endParaRPr lang="bn-BD" sz="5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4102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138727"/>
            <a:ext cx="8001000" cy="21945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১৭৫৭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ক্লাইভের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আগমনের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সিরাজদ্দৌলা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সহস্র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সিরাজুদ্দৌলার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মুখোমুখী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/>
          </a:p>
        </p:txBody>
      </p:sp>
      <p:pic>
        <p:nvPicPr>
          <p:cNvPr id="86018" name="Picture 2" descr="E:\MOTIAR\Motiar D. Content\Histery\Nil 7\New folde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001000" cy="2590800"/>
          </a:xfrm>
          <a:prstGeom prst="rect">
            <a:avLst/>
          </a:prstGeom>
          <a:noFill/>
        </p:spPr>
      </p:pic>
      <p:pic>
        <p:nvPicPr>
          <p:cNvPr id="86019" name="Picture 3" descr="E:\MOTIAR\Motiar D. Content\Histery\Nil 7\New folder\image_139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1600200" cy="1447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9874" name="Picture 2" descr="E:\MOTIAR\Motiar D. Content\Histery\Nil 7\New folder\123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24000"/>
            <a:ext cx="1524000" cy="144018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114800"/>
            <a:ext cx="80772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দন,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থামিয়ে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7043" name="Picture 3" descr="E:\MOTIAR\Motiar D. Content\Histery\Nil 7\New folder\plass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3810000" cy="3276600"/>
          </a:xfrm>
          <a:prstGeom prst="rect">
            <a:avLst/>
          </a:prstGeom>
          <a:noFill/>
        </p:spPr>
      </p:pic>
      <p:pic>
        <p:nvPicPr>
          <p:cNvPr id="87044" name="Picture 4" descr="E:\MOTIAR\Motiar D. Content\Histery\Nil 7\New folder\lal338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3733800" cy="32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191000"/>
            <a:ext cx="78486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অসহযোগিতা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দর্শকের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নিচ্ছিল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ইঙ্গিতে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8066" name="Picture 2" descr="E:\MOTIAR\Motiar D. Content\Histery\Nil 7\New folder\zpage0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3733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067" name="Picture 3" descr="E:\MOTIAR\Motiar D. Content\Histery\Nil 7\New folder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381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038600"/>
            <a:ext cx="7924800" cy="2123658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 পতনের কার</a:t>
            </a:r>
            <a:r>
              <a:rPr lang="en-US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নবাব নিজেই যুক্তি দাও।</a:t>
            </a:r>
            <a:endParaRPr lang="bn-BD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39804"/>
            <a:ext cx="5008419" cy="110799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4" name="Picture 3" descr="E:\MOTIAR\D,contennt Picture 2\pai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39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924800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 পতনের কারণ</a:t>
            </a:r>
            <a:endParaRPr lang="bn-IN" sz="4000" b="1" u="sng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 সেনাপতি মীরজাফর ও তার সহযোগীদের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যুদ্ধক্ষেত্রে অসহযোগীতা ও বিশ্বাসঘাতকতা।</a:t>
            </a:r>
            <a:endParaRPr lang="bn-IN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স্বার্থকে সবাই বড় করে দেখা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নবাবের রাষ্ট্র পরিচালনায় অনভিজ্ঞতা।</a:t>
            </a:r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 রাষ্ট্র পরিচালনায় দুরদর্শিতার অভাব।</a:t>
            </a:r>
            <a:endParaRPr lang="bn-IN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 রাষ্ট্র পরিচালনায় বিচক্ষ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দৃড়তার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অভাব।</a:t>
            </a:r>
            <a:endParaRPr lang="bn-IN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মীরজাফর নবাবের বিরুদ্ধে ষড়যন্ত্র করছে জানা সত্বেও তার উপর নির্ভর করে যুদ্ধ পরিচালনা করা।</a:t>
            </a:r>
            <a:endParaRPr lang="bn-IN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প্রতিপক্ষ রবার্ট</a:t>
            </a: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ক্লাইভ ছিলেন দূরদর্শী ও কুটবুদ্ধি সম্পন্ন</a:t>
            </a:r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নবাবের শত্রুপক্ষ ছিল ঐক্যবদ্ধ এবং তাদের রণকৌশল ছিল উন্নত।</a:t>
            </a:r>
            <a:endParaRPr lang="bn-BD" sz="3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04800"/>
            <a:ext cx="8077200" cy="92333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পলাশীর যুদ্ধের ফলাফল</a:t>
            </a:r>
            <a:endParaRPr lang="bn-BD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8077200" cy="5124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endParaRPr lang="bn-IN" sz="7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নাবাব সিরাজউদৌলার পরাজয় ও মৃত্যু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সুগম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মীরজাফর নামে মাত্র নবাব হয়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ক্ষমতার মালিক হয় রবার্ট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ইংরেজরা বাংলায় একচেটিয়া ব্যবসা বানিজ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্যে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অধিকার লাভ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ফরাসীরা বিদায় গ্রহ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আর্থ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ও রাজনৈতিক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ঘটে।</a:t>
            </a:r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 উপমহাদেশে কোম্পানীর শাষণ প্রতিষ্ঠা পায়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স্বাধীন সূর্যের অস্তমিত যায়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0"/>
            <a:ext cx="80772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দায়িত্বহীন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ক্ষমতাহীন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114335"/>
            <a:ext cx="4953000" cy="1188720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IN" sz="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7826" name="Picture 2" descr="E:\MOTIAR\D,contennt Picture 2\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1943100" cy="2057400"/>
          </a:xfrm>
          <a:prstGeom prst="ellipse">
            <a:avLst/>
          </a:prstGeom>
          <a:ln w="63500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609600" y="1752600"/>
            <a:ext cx="7924800" cy="45259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বহু নির্বাচনি অভিক্ষা 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বাংলার সর্বশেষ স্বাধীন নবাব কে ছিলেন?</a:t>
            </a:r>
          </a:p>
          <a:p>
            <a:pPr algn="just">
              <a:buFont typeface="Wingdings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পলাশীর যুদ্ধে ইংরেজ সৈন্যদের নেতৃত্ব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দিয়েছিলেন কে?</a:t>
            </a:r>
          </a:p>
          <a:p>
            <a:pPr algn="just">
              <a:buFont typeface="Wingdings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নবাবের পক্ষে যুদ্ধে অংশ নিয়েছিলেন কোন ফরাসী সেনাধ্যক্ষ?</a:t>
            </a:r>
          </a:p>
          <a:p>
            <a:pPr algn="just"/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8486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990600"/>
            <a:ext cx="530352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defRPr/>
            </a:pPr>
            <a:endParaRPr lang="bn-IN" sz="44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bn-IN" sz="44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পৌরনীতি ও সুশাসন</a:t>
            </a:r>
          </a:p>
          <a:p>
            <a:pPr marL="342900" indent="-342900" algn="ctr">
              <a:defRPr/>
            </a:pPr>
            <a:r>
              <a:rPr lang="bn-IN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 পত্র</a:t>
            </a:r>
          </a:p>
          <a:p>
            <a:pPr marL="342900" lvl="0" indent="-342900" algn="ctr">
              <a:defRPr/>
            </a:pPr>
            <a:r>
              <a:rPr lang="bn-IN" sz="40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bn-IN" sz="40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২৩/১১/২০১৯</a:t>
            </a:r>
            <a:endParaRPr lang="en-US" sz="4000" b="1" dirty="0" smtClean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7848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বণিকের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মানদন্ড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রাজদন্ডে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পরিণত হয়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81000"/>
            <a:ext cx="4876800" cy="100584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IN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72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831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:\MOTIAR\D,contennt Picture 2\222222222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229600" cy="632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2819400"/>
            <a:ext cx="5105400" cy="26468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\Model Extra\Nil 7\New folder\image_139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124200" cy="30003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6096000" y="4826384"/>
            <a:ext cx="2057400" cy="50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রবার্ট ক্লাইভ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4600" y="609600"/>
            <a:ext cx="4343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826384"/>
            <a:ext cx="3429001" cy="50761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নবাব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সিরাজ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উদ-দৌলা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57400" y="609600"/>
            <a:ext cx="518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নাম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457200"/>
            <a:ext cx="7924800" cy="1021966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যুদ্ধটির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5410200"/>
            <a:ext cx="8035684" cy="110799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“পলাশীর যুদ্ধ”</a:t>
            </a:r>
            <a:endParaRPr lang="en-US" sz="66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3" name="Picture 1" descr="E:\MOTIAR\Motiar D. Content\Histery\Nil 7\New folder\1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276600" cy="28003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746760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“পলাশীর যুদ্ধ”</a:t>
            </a:r>
            <a:endParaRPr lang="bn-IN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অধ্যায়</a:t>
            </a:r>
          </a:p>
          <a:p>
            <a:pPr algn="ctr"/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 ৫- ৮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24200"/>
            <a:ext cx="7543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914400" y="304800"/>
            <a:ext cx="7391400" cy="1371600"/>
          </a:xfrm>
          <a:prstGeom prst="downArrowCallout">
            <a:avLst>
              <a:gd name="adj1" fmla="val 49060"/>
              <a:gd name="adj2" fmla="val 31015"/>
              <a:gd name="adj3" fmla="val 22431"/>
              <a:gd name="adj4" fmla="val 67553"/>
            </a:avLst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bn-IN" sz="2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38200" y="1676400"/>
            <a:ext cx="7467600" cy="3962400"/>
          </a:xfrm>
          <a:prstGeom prst="roundRect">
            <a:avLst>
              <a:gd name="adj" fmla="val 91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>
              <a:solidFill>
                <a:srgbClr val="02070A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IN" sz="40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পতনের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>
                <a:solidFill>
                  <a:srgbClr val="02070A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8650" indent="-628650" algn="just">
              <a:defRPr/>
            </a:pPr>
            <a:r>
              <a:rPr lang="bn-IN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548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324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600" dirty="0" smtClean="0"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ঐ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হাসিক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962400"/>
            <a:ext cx="817245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১৭৪০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১৭৫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উড়িষ্যার</a:t>
            </a:r>
            <a:r>
              <a:rPr lang="en-US" sz="40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BD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নবাব আলীব</a:t>
            </a:r>
            <a:r>
              <a:rPr lang="bn-IN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র্দী</a:t>
            </a:r>
            <a:r>
              <a:rPr lang="bn-BD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খা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ন।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মারাঠা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বর্গী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দমিয়ে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MOTIAR\Model Extra\Nil 7\New folder\3.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3048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jh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1295400" y="1295400"/>
            <a:ext cx="2514600" cy="2519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5257800"/>
            <a:ext cx="6629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8001000" cy="2308324"/>
          </a:xfrm>
          <a:prstGeom prst="rect">
            <a:avLst/>
          </a:prstGeom>
          <a:solidFill>
            <a:srgbClr val="FFFFCC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কনিষ্ঠ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আমেনা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বেগমের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সিরাজউদ্দৌলাকে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আত্মীয়দের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hg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209800" y="381000"/>
            <a:ext cx="4455042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267200"/>
            <a:ext cx="8002426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আলীবর্দী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ঘষেটি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আশাহত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জন্য নবাবের বিরুদ্ধে ষড়যন্ত্রে লিপ্ত হন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খালাত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81000"/>
            <a:ext cx="4114800" cy="830997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পারিবারিক ষড়যন্ত্র</a:t>
            </a:r>
            <a:endParaRPr lang="en-US" sz="4800" dirty="0"/>
          </a:p>
        </p:txBody>
      </p:sp>
      <p:pic>
        <p:nvPicPr>
          <p:cNvPr id="5" name="Picture 4" descr="i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2851937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7" name="Picture 1" descr="E:\MOTIAR\Motiar D. Content\Histery\Nil 7\New folder\7.jpg_2366_0.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28575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038600"/>
            <a:ext cx="8001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 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নবাবের প্রভাবশালী রাজ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বর্গ , অভিজাত শ্রেণী, নবাবের সেনাপতি মীর জাফর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ঘষেটি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উর্মি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শেঠ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 অন্যান্য ব্যক্তিবর্গ নিজ নিজ স্বার্থে ষড়যন্ত্রে লিপ্ত হন।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304800"/>
            <a:ext cx="3048000" cy="76944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রের ষড়যন্ত্র</a:t>
            </a:r>
          </a:p>
        </p:txBody>
      </p:sp>
      <p:pic>
        <p:nvPicPr>
          <p:cNvPr id="3073" name="Picture 1" descr="E:\MOTIAR\Motiar D. Content\Histery\Nil 7\New folder\11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848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733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M Z Rahman</cp:lastModifiedBy>
  <cp:revision>155</cp:revision>
  <dcterms:created xsi:type="dcterms:W3CDTF">2015-04-29T14:00:52Z</dcterms:created>
  <dcterms:modified xsi:type="dcterms:W3CDTF">2019-11-30T04:37:10Z</dcterms:modified>
</cp:coreProperties>
</file>