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301" r:id="rId3"/>
    <p:sldId id="278" r:id="rId4"/>
    <p:sldId id="299" r:id="rId5"/>
    <p:sldId id="279" r:id="rId6"/>
    <p:sldId id="297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8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42680-D588-4393-8476-FA6EAACA301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32278-0E9D-4761-820A-3959AE01EDD2}" type="pres">
      <dgm:prSet presAssocID="{AC242680-D588-4393-8476-FA6EAACA30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64BDF-DB26-46F2-A659-A779003E75EB}" type="presOf" srcId="{AC242680-D588-4393-8476-FA6EAACA3014}" destId="{01032278-0E9D-4761-820A-3959AE01EDD2}" srcOrd="0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9CD91-D04A-4856-8F3C-40FBA02910B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D946-66DA-4F8E-B79C-26FBC7C7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4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9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0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8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BC61-7C9A-472E-9C4B-811FC610CE5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04C7-5658-4877-9A68-2A826CB7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307"/>
            <a:ext cx="12192000" cy="679749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797498"/>
          </a:xfrm>
          <a:prstGeom prst="frame">
            <a:avLst>
              <a:gd name="adj1" fmla="val 5027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28800" y="562708"/>
            <a:ext cx="5521569" cy="18639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</a:rPr>
              <a:t>স্বাগতম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838197" y="764956"/>
            <a:ext cx="1045633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وتنثشر فوقه الطيور – ترسل اغاريدها الجمياة – والحاانها الساخرة بغير ناي اوعود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38197" y="2142478"/>
            <a:ext cx="1045633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পাখিরা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বেড়ায়</a:t>
            </a:r>
            <a:r>
              <a:rPr lang="en-US" sz="2800" dirty="0" smtClean="0"/>
              <a:t>, </a:t>
            </a:r>
            <a:r>
              <a:rPr lang="en-US" sz="2800" dirty="0" err="1" smtClean="0"/>
              <a:t>তারা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বাঁশি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 </a:t>
            </a:r>
            <a:r>
              <a:rPr lang="en-US" sz="2800" dirty="0" err="1" smtClean="0"/>
              <a:t>বীণা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ব্যাতীত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সুন্দর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গান</a:t>
            </a:r>
            <a:r>
              <a:rPr lang="en-US" sz="2800" dirty="0" smtClean="0"/>
              <a:t> ও </a:t>
            </a:r>
            <a:r>
              <a:rPr lang="en-US" sz="2800" dirty="0" err="1" smtClean="0"/>
              <a:t>আকৃষ্ট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পরিবেষন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38198" y="3521072"/>
            <a:ext cx="1045633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وهي تتغني بهذاه النعم الكثيرة التي من الله بها علي خلفه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9371" y="4856259"/>
            <a:ext cx="1045633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এ </a:t>
            </a:r>
            <a:r>
              <a:rPr lang="en-US" sz="2800" dirty="0" err="1" smtClean="0"/>
              <a:t>নিয়ামত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গায়</a:t>
            </a:r>
            <a:r>
              <a:rPr lang="en-US" sz="2800" dirty="0" smtClean="0"/>
              <a:t>,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আল্লাহ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সৃশটিকুলকে</a:t>
            </a:r>
            <a:r>
              <a:rPr lang="en-US" sz="2800" dirty="0" smtClean="0"/>
              <a:t>  </a:t>
            </a:r>
            <a:r>
              <a:rPr lang="en-US" sz="2800" dirty="0" err="1" smtClean="0"/>
              <a:t>অনুগ্রহ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2" name="Frame 11"/>
          <p:cNvSpPr/>
          <p:nvPr/>
        </p:nvSpPr>
        <p:spPr>
          <a:xfrm>
            <a:off x="838197" y="764956"/>
            <a:ext cx="10625670" cy="5361305"/>
          </a:xfrm>
          <a:prstGeom prst="frame">
            <a:avLst>
              <a:gd name="adj1" fmla="val 318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982130" y="635422"/>
            <a:ext cx="10066869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ربي ان فضلك عظيم – وان كرمك شامل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82131" y="2115605"/>
            <a:ext cx="10066869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প্রতিপালক</a:t>
            </a:r>
            <a:r>
              <a:rPr lang="en-US" sz="2800" dirty="0" smtClean="0"/>
              <a:t> ! </a:t>
            </a:r>
            <a:r>
              <a:rPr lang="en-US" sz="2800" dirty="0" err="1" smtClean="0"/>
              <a:t>নিশ্চয়ই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অনুগ্রহ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ব্যাপক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82131" y="3595788"/>
            <a:ext cx="10066869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انت يا ربي احق بان يعيش الناس جمعيا في رحاب فضلك وكرمك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82131" y="5057030"/>
            <a:ext cx="10066869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পালক</a:t>
            </a:r>
            <a:r>
              <a:rPr lang="en-US" sz="2800" dirty="0" smtClean="0"/>
              <a:t>!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মানূষ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অনুগ্রহ</a:t>
            </a:r>
            <a:r>
              <a:rPr lang="en-US" sz="2800" dirty="0" smtClean="0"/>
              <a:t> ও </a:t>
            </a:r>
            <a:r>
              <a:rPr lang="en-US" sz="2800" dirty="0" err="1" smtClean="0"/>
              <a:t>দয়ার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প্রশস্থতায়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যাপন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উপযুক্ত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12" name="Frame 11"/>
          <p:cNvSpPr/>
          <p:nvPr/>
        </p:nvSpPr>
        <p:spPr>
          <a:xfrm>
            <a:off x="982130" y="635422"/>
            <a:ext cx="10066869" cy="5748445"/>
          </a:xfrm>
          <a:prstGeom prst="frame">
            <a:avLst>
              <a:gd name="adj1" fmla="val 219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911600" y="507581"/>
            <a:ext cx="4063998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বোর্ডের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811864" y="2087882"/>
            <a:ext cx="770466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শব্দগুলি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888064" y="3668183"/>
            <a:ext cx="770466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ar-SA" sz="2800" dirty="0" smtClean="0"/>
              <a:t>السموات – الورورد – الطيور- الربا – النجود – البرايا-</a:t>
            </a:r>
            <a:endParaRPr lang="en-US" sz="2800" dirty="0"/>
          </a:p>
        </p:txBody>
      </p:sp>
      <p:sp>
        <p:nvSpPr>
          <p:cNvPr id="11" name="Frame 10"/>
          <p:cNvSpPr/>
          <p:nvPr/>
        </p:nvSpPr>
        <p:spPr>
          <a:xfrm>
            <a:off x="3742267" y="433915"/>
            <a:ext cx="4419600" cy="1369485"/>
          </a:xfrm>
          <a:prstGeom prst="fram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684867" y="2015067"/>
            <a:ext cx="7907864" cy="138006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811864" y="3668183"/>
            <a:ext cx="7890936" cy="1227667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851392" y="459291"/>
            <a:ext cx="2667002" cy="6498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শব্দার্থ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লেখ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85796" y="1451634"/>
            <a:ext cx="1566335" cy="72318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خالق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619811" y="1449317"/>
            <a:ext cx="2231581" cy="6749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স্রষ্টা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12166" y="2555263"/>
            <a:ext cx="1566335" cy="7703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ارتغعت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619811" y="2601861"/>
            <a:ext cx="2316248" cy="6321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উচু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619810" y="3599178"/>
            <a:ext cx="2231581" cy="590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প্রসারিত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26738" y="3599178"/>
            <a:ext cx="1566335" cy="6038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امتدت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573244" y="4458992"/>
            <a:ext cx="2316248" cy="64173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সিজদা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23714" y="4458992"/>
            <a:ext cx="1566335" cy="70100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سجدت</a:t>
            </a:r>
            <a:endParaRPr lang="en-US" sz="2800" dirty="0"/>
          </a:p>
        </p:txBody>
      </p:sp>
      <p:sp>
        <p:nvSpPr>
          <p:cNvPr id="17" name="Frame 16"/>
          <p:cNvSpPr/>
          <p:nvPr/>
        </p:nvSpPr>
        <p:spPr>
          <a:xfrm>
            <a:off x="4741382" y="397933"/>
            <a:ext cx="2870151" cy="711200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612397" y="1475886"/>
            <a:ext cx="3213058" cy="20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97" y="3587770"/>
            <a:ext cx="3164882" cy="16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306882" y="1532467"/>
            <a:ext cx="9733651" cy="176106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২। ভূমিতে তাঁর তিনটি নিদর্শন উল্লেখ </a:t>
            </a:r>
            <a:r>
              <a:rPr lang="bn-BD" sz="2800" dirty="0" smtClean="0"/>
              <a:t>কর।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383084" y="3491338"/>
            <a:ext cx="9657449" cy="19683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الجواب: ثلاثة مظاهر من مظاهر قدرة الله في الارض هي ا – امتداد الارض  (ب) صارت بساطا اخضر (ج) تتزين باصناف الزروع وانواع الورود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584699" y="466884"/>
            <a:ext cx="3221567" cy="71844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জোড়ায়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sp>
        <p:nvSpPr>
          <p:cNvPr id="11" name="Frame 10"/>
          <p:cNvSpPr/>
          <p:nvPr/>
        </p:nvSpPr>
        <p:spPr>
          <a:xfrm>
            <a:off x="4487333" y="372533"/>
            <a:ext cx="3412067" cy="90471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306882" y="1532467"/>
            <a:ext cx="9852185" cy="176106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306882" y="3491338"/>
            <a:ext cx="9792918" cy="1968378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182534" y="533400"/>
            <a:ext cx="3281762" cy="11514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মূল্যায়ন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939440" y="2066083"/>
            <a:ext cx="5727623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سجدت</a:t>
            </a:r>
            <a:r>
              <a:rPr lang="en-US" sz="2800" dirty="0" smtClean="0"/>
              <a:t>  </a:t>
            </a:r>
            <a:r>
              <a:rPr lang="en-US" sz="2800" dirty="0" err="1" smtClean="0"/>
              <a:t>শব্দটির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বহছ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407656" y="4196517"/>
            <a:ext cx="2434021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مضارع معروف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182534" y="4139792"/>
            <a:ext cx="1962759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امر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7042831" y="4196517"/>
            <a:ext cx="1962759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نهي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9620431" y="4139792"/>
            <a:ext cx="1962759" cy="838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ماضي معروف</a:t>
            </a:r>
            <a:endParaRPr lang="en-US" sz="2800" dirty="0"/>
          </a:p>
        </p:txBody>
      </p:sp>
      <p:sp>
        <p:nvSpPr>
          <p:cNvPr id="14" name="Flowchart: Summing Junction 13"/>
          <p:cNvSpPr/>
          <p:nvPr/>
        </p:nvSpPr>
        <p:spPr>
          <a:xfrm>
            <a:off x="2023533" y="4908765"/>
            <a:ext cx="702734" cy="694267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umming Junction 14"/>
          <p:cNvSpPr/>
          <p:nvPr/>
        </p:nvSpPr>
        <p:spPr>
          <a:xfrm>
            <a:off x="4749799" y="4615617"/>
            <a:ext cx="702734" cy="694267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umming Junction 15"/>
          <p:cNvSpPr/>
          <p:nvPr/>
        </p:nvSpPr>
        <p:spPr>
          <a:xfrm>
            <a:off x="7167033" y="4615617"/>
            <a:ext cx="702734" cy="694267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44667" y="4478867"/>
            <a:ext cx="1024466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∙</a:t>
            </a:r>
            <a:endParaRPr lang="en-US" sz="4400" dirty="0"/>
          </a:p>
        </p:txBody>
      </p:sp>
      <p:sp>
        <p:nvSpPr>
          <p:cNvPr id="18" name="Rounded Rectangle 17"/>
          <p:cNvSpPr/>
          <p:nvPr/>
        </p:nvSpPr>
        <p:spPr>
          <a:xfrm>
            <a:off x="1845734" y="3124200"/>
            <a:ext cx="2277534" cy="9021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857279" y="3141468"/>
            <a:ext cx="2390963" cy="9021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74334" y="3165459"/>
            <a:ext cx="2087034" cy="9021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চেষ্টা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9286565" y="3160405"/>
            <a:ext cx="2230876" cy="82973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সঠিক উত্তর</a:t>
            </a:r>
            <a:endParaRPr lang="en-US" dirty="0"/>
          </a:p>
        </p:txBody>
      </p:sp>
      <p:sp>
        <p:nvSpPr>
          <p:cNvPr id="22" name="Frame 21"/>
          <p:cNvSpPr/>
          <p:nvPr/>
        </p:nvSpPr>
        <p:spPr>
          <a:xfrm>
            <a:off x="4004734" y="448733"/>
            <a:ext cx="3615267" cy="1303867"/>
          </a:xfrm>
          <a:prstGeom prst="fram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2827871" y="1964267"/>
            <a:ext cx="5839192" cy="1007533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503315" y="687344"/>
            <a:ext cx="5767057" cy="145760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বাড়ির কাজ </a:t>
            </a:r>
            <a:endParaRPr lang="en-US" sz="2800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8557" y="2824681"/>
            <a:ext cx="7722225" cy="18016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cs typeface="+mj-cs"/>
              </a:rPr>
              <a:t>কবিতাটির সারাংশ বাড়ি থেকে লিখে নিয়ে আসবে।</a:t>
            </a:r>
            <a:endParaRPr lang="en-US" sz="2800" dirty="0">
              <a:cs typeface="+mj-cs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3369733" y="618067"/>
            <a:ext cx="6036734" cy="1608666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538557" y="2743200"/>
            <a:ext cx="7816176" cy="1883121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eart 3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829732" y="792147"/>
            <a:ext cx="10532535" cy="53123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ধন্যবাদ</a:t>
            </a:r>
            <a:endParaRPr lang="en-US" sz="7200" dirty="0"/>
          </a:p>
        </p:txBody>
      </p:sp>
      <p:sp>
        <p:nvSpPr>
          <p:cNvPr id="9" name="Frame 8"/>
          <p:cNvSpPr/>
          <p:nvPr/>
        </p:nvSpPr>
        <p:spPr>
          <a:xfrm>
            <a:off x="829732" y="792147"/>
            <a:ext cx="10532535" cy="5312319"/>
          </a:xfrm>
          <a:prstGeom prst="frame">
            <a:avLst>
              <a:gd name="adj1" fmla="val 580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458" y="0"/>
            <a:ext cx="11901949" cy="6858000"/>
            <a:chOff x="132735" y="1"/>
            <a:chExt cx="11901949" cy="6858000"/>
          </a:xfrm>
        </p:grpSpPr>
        <p:sp>
          <p:nvSpPr>
            <p:cNvPr id="4" name="Oval 3"/>
            <p:cNvSpPr/>
            <p:nvPr/>
          </p:nvSpPr>
          <p:spPr>
            <a:xfrm>
              <a:off x="982683" y="2813538"/>
              <a:ext cx="4574283" cy="30583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bn-IN" sz="24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আব্দুল ওয়াহেদ জিহাদী </a:t>
              </a:r>
              <a:endPara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IN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সুপার  ।                    </a:t>
              </a:r>
              <a:r>
                <a:rPr lang="bn-IN" sz="24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পীরগাছা বালিকা </a:t>
              </a:r>
              <a:r>
                <a:rPr lang="bn-IN" sz="2400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দাখিল মাদ্রাসা </a:t>
              </a:r>
              <a:endParaRPr lang="en-US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পীরগাছা ,  রংপুর। </a:t>
              </a:r>
              <a:endPara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মোবাঃ </a:t>
              </a:r>
              <a:r>
                <a:rPr lang="bn-IN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০১৭৯৪৮৬৩১৮৬ </a:t>
              </a:r>
              <a:endPara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82683" y="647177"/>
              <a:ext cx="4645218" cy="5310545"/>
              <a:chOff x="-11691" y="13855"/>
              <a:chExt cx="9072564" cy="6858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203126731"/>
                </p:ext>
              </p:extLst>
            </p:nvPr>
          </p:nvGraphicFramePr>
          <p:xfrm>
            <a:off x="2143764" y="857394"/>
            <a:ext cx="1790304" cy="17791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564" y="857393"/>
              <a:ext cx="4527755" cy="5014499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587564" y="4599965"/>
              <a:ext cx="4527755" cy="13098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৭</a:t>
              </a:r>
              <a:r>
                <a:rPr lang="bn-BD" dirty="0" smtClean="0">
                  <a:solidFill>
                    <a:schemeClr val="tx1"/>
                  </a:solidFill>
                </a:rPr>
                <a:t>ম </a:t>
              </a:r>
              <a:r>
                <a:rPr lang="bn-BD" dirty="0">
                  <a:solidFill>
                    <a:schemeClr val="tx1"/>
                  </a:solidFill>
                </a:rPr>
                <a:t>শ্রেনি আরবি </a:t>
              </a:r>
              <a:r>
                <a:rPr lang="bn-BD" dirty="0" smtClean="0">
                  <a:solidFill>
                    <a:schemeClr val="tx1"/>
                  </a:solidFill>
                </a:rPr>
                <a:t>সাহিত</a:t>
              </a:r>
              <a:r>
                <a:rPr lang="ar-SA" dirty="0" smtClean="0">
                  <a:solidFill>
                    <a:schemeClr val="tx1"/>
                  </a:solidFill>
                </a:rPr>
                <a:t> الاسلام دين التوحيد والنصيحة      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ar-SA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76136" y="628946"/>
              <a:ext cx="4812676" cy="5406256"/>
              <a:chOff x="-11691" y="13855"/>
              <a:chExt cx="9072564" cy="6858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1691" y="13855"/>
                <a:ext cx="9072564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4691" y="124686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1688" y="429513"/>
              <a:ext cx="11104285" cy="6000784"/>
              <a:chOff x="-11691" y="13855"/>
              <a:chExt cx="8934021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1691" y="13855"/>
                <a:ext cx="8934021" cy="6858000"/>
              </a:xfrm>
              <a:prstGeom prst="rect">
                <a:avLst/>
              </a:prstGeom>
              <a:noFill/>
              <a:ln w="1936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4692" y="33265"/>
                <a:ext cx="8797638" cy="6636329"/>
              </a:xfrm>
              <a:prstGeom prst="rect">
                <a:avLst/>
              </a:prstGeom>
              <a:noFill/>
              <a:ln w="142875">
                <a:solidFill>
                  <a:srgbClr val="00B0F0"/>
                </a:solidFill>
              </a:ln>
              <a:effectLst>
                <a:reflection endPos="0" dist="50800" dir="5400000" sy="-100000" algn="bl" rotWithShape="0"/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17" name="Picture 16" descr="gfgfhghgjhgjghj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102" y="470198"/>
              <a:ext cx="1693833" cy="2471333"/>
            </a:xfrm>
            <a:prstGeom prst="rect">
              <a:avLst/>
            </a:prstGeom>
          </p:spPr>
        </p:pic>
        <p:pic>
          <p:nvPicPr>
            <p:cNvPr id="18" name="Picture 17" descr="gfgfhghgjhgjghj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0366" y="733000"/>
              <a:ext cx="1693833" cy="2251451"/>
            </a:xfrm>
            <a:prstGeom prst="rect">
              <a:avLst/>
            </a:prstGeom>
          </p:spPr>
        </p:pic>
        <p:sp>
          <p:nvSpPr>
            <p:cNvPr id="19" name="Frame 18"/>
            <p:cNvSpPr/>
            <p:nvPr/>
          </p:nvSpPr>
          <p:spPr>
            <a:xfrm>
              <a:off x="132735" y="1"/>
              <a:ext cx="11901949" cy="6858000"/>
            </a:xfrm>
            <a:prstGeom prst="frame">
              <a:avLst>
                <a:gd name="adj1" fmla="val 4167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09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106333" y="519482"/>
            <a:ext cx="3903133" cy="97065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উপস্থাপন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955800" y="2793148"/>
            <a:ext cx="8712200" cy="143933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পৃথিবী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55800" y="2793148"/>
            <a:ext cx="8712200" cy="143933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আল্লাহ</a:t>
            </a:r>
            <a:endParaRPr lang="en-US" sz="2800" dirty="0"/>
          </a:p>
        </p:txBody>
      </p:sp>
      <p:sp>
        <p:nvSpPr>
          <p:cNvPr id="11" name="Frame 10"/>
          <p:cNvSpPr/>
          <p:nvPr/>
        </p:nvSpPr>
        <p:spPr>
          <a:xfrm>
            <a:off x="4004733" y="440267"/>
            <a:ext cx="4072467" cy="1117600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4200" y="160867"/>
            <a:ext cx="7755467" cy="140546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আজকের পাঠ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0866" y="1811866"/>
            <a:ext cx="11675533" cy="50461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99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الله</a:t>
            </a:r>
            <a:endParaRPr lang="en-US" sz="199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1794933" y="93133"/>
            <a:ext cx="7916334" cy="1473201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9267" y="1811867"/>
            <a:ext cx="11963400" cy="5046134"/>
          </a:xfrm>
          <a:prstGeom prst="frame">
            <a:avLst>
              <a:gd name="adj1" fmla="val 408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27844" y="723775"/>
            <a:ext cx="8458200" cy="4885270"/>
            <a:chOff x="2048933" y="601129"/>
            <a:chExt cx="8458200" cy="48852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Horizontal Scroll 7"/>
            <p:cNvSpPr/>
            <p:nvPr/>
          </p:nvSpPr>
          <p:spPr>
            <a:xfrm>
              <a:off x="4961461" y="677332"/>
              <a:ext cx="2142067" cy="846667"/>
            </a:xfrm>
            <a:prstGeom prst="horizontalScroll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33600" y="1981200"/>
              <a:ext cx="8288867" cy="350519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cs typeface="+mj-cs"/>
                </a:rPr>
                <a:t>১। শব্দার্থ লিখতে পারবে।</a:t>
              </a:r>
            </a:p>
            <a:p>
              <a:pPr algn="ctr"/>
              <a:r>
                <a:rPr lang="bn-BD" sz="2800" dirty="0" smtClean="0">
                  <a:cs typeface="+mj-cs"/>
                </a:rPr>
                <a:t>২। ভূমিতে তাঁর তিনটি নিদর্শন উল্লেখ করতে পারবে। </a:t>
              </a:r>
              <a:endParaRPr lang="en-US" sz="2800" dirty="0">
                <a:cs typeface="+mj-cs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4690534" y="601129"/>
              <a:ext cx="2683933" cy="1016000"/>
            </a:xfrm>
            <a:prstGeom prst="fram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2048933" y="1981200"/>
              <a:ext cx="8458200" cy="3505199"/>
            </a:xfrm>
            <a:prstGeom prst="frame">
              <a:avLst>
                <a:gd name="adj1" fmla="val 815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1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4008329" cy="3482236"/>
          </a:xfrm>
          <a:prstGeom prst="halfFrame">
            <a:avLst>
              <a:gd name="adj1" fmla="val 5951"/>
              <a:gd name="adj2" fmla="val 6411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8183671" y="3375764"/>
            <a:ext cx="4008329" cy="3482236"/>
          </a:xfrm>
          <a:prstGeom prst="halfFrame">
            <a:avLst>
              <a:gd name="adj1" fmla="val 5491"/>
              <a:gd name="adj2" fmla="val 7793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446718" y="263047"/>
            <a:ext cx="4008329" cy="3482236"/>
          </a:xfrm>
          <a:prstGeom prst="halfFrame">
            <a:avLst>
              <a:gd name="adj1" fmla="val 7794"/>
              <a:gd name="adj2" fmla="val 595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263046" y="3112717"/>
            <a:ext cx="4008329" cy="3482236"/>
          </a:xfrm>
          <a:prstGeom prst="halfFrame">
            <a:avLst>
              <a:gd name="adj1" fmla="val 6412"/>
              <a:gd name="adj2" fmla="val 549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172222" y="788096"/>
            <a:ext cx="2362200" cy="990600"/>
          </a:xfrm>
          <a:prstGeom prst="frame">
            <a:avLst>
              <a:gd name="adj1" fmla="val 11101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পাঠ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4" y="1851764"/>
            <a:ext cx="5594596" cy="47268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276" y="1851763"/>
            <a:ext cx="5758368" cy="45405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7514542" y="663879"/>
            <a:ext cx="2368493" cy="9770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সরব পাঠ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484778" y="647499"/>
            <a:ext cx="2368493" cy="977032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588997" y="574784"/>
            <a:ext cx="9180862" cy="13398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ربي انت خالقي – وخالقي هذا الكون الكبير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552395" y="1999159"/>
            <a:ext cx="9180862" cy="13398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হে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প্রতিপালক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মহাবিশ্বের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কর্তা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552395" y="3508105"/>
            <a:ext cx="9180862" cy="13398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بما فيه من انسان – وحيوان – ونبات وجماد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552395" y="4961356"/>
            <a:ext cx="9180862" cy="13398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পশু</a:t>
            </a:r>
            <a:r>
              <a:rPr lang="en-US" sz="2800" dirty="0" smtClean="0"/>
              <a:t> </a:t>
            </a:r>
            <a:r>
              <a:rPr lang="en-US" sz="2800" dirty="0" err="1" smtClean="0"/>
              <a:t>তৃন</a:t>
            </a:r>
            <a:r>
              <a:rPr lang="en-US" sz="2800" dirty="0" smtClean="0"/>
              <a:t> </a:t>
            </a:r>
            <a:r>
              <a:rPr lang="en-US" sz="2800" dirty="0" err="1" smtClean="0"/>
              <a:t>লতা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জড়পদার্থ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রয়েছে</a:t>
            </a:r>
            <a:r>
              <a:rPr lang="en-US" sz="2800" dirty="0" smtClean="0"/>
              <a:t> ( </a:t>
            </a:r>
            <a:r>
              <a:rPr lang="en-US" sz="2800" dirty="0" err="1" smtClean="0"/>
              <a:t>সেগুলোর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কর্তা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2" name="Frame 11"/>
          <p:cNvSpPr/>
          <p:nvPr/>
        </p:nvSpPr>
        <p:spPr>
          <a:xfrm>
            <a:off x="1552395" y="474133"/>
            <a:ext cx="9290488" cy="5901267"/>
          </a:xfrm>
          <a:prstGeom prst="frame">
            <a:avLst>
              <a:gd name="adj1" fmla="val 374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j-cs"/>
              </a:endParaRPr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j-cs"/>
              </a:endParaRPr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j-cs"/>
              </a:endParaRPr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cs typeface="+mj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62785" y="715585"/>
            <a:ext cx="966591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فانت ربي ورب الوجود كله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306883" y="2072957"/>
            <a:ext cx="966591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অতএব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আপনি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আমার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প্রতিপালক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এবং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বিদ্যমান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সকল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কিছুর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প্রতিপালক</a:t>
            </a:r>
            <a:r>
              <a:rPr lang="en-US" sz="2800" dirty="0" smtClean="0">
                <a:cs typeface="+mj-cs"/>
              </a:rPr>
              <a:t>।</a:t>
            </a:r>
            <a:endParaRPr lang="en-US" sz="2800" dirty="0"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3084" y="3425554"/>
            <a:ext cx="966591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بقدرتك ارتفعت السماوات – ولعظمتك خشعت وسجدت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383083" y="4894410"/>
            <a:ext cx="9665917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cs typeface="+mj-cs"/>
              </a:rPr>
              <a:t>আপনার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ক্ষ্মতায়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আসমান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সম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উচ্চে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রয়েছে।এবং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আপনার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মহত্বে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সে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বিনয়ী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হয়েছে</a:t>
            </a:r>
            <a:r>
              <a:rPr lang="en-US" sz="2800" dirty="0" smtClean="0">
                <a:cs typeface="+mj-cs"/>
              </a:rPr>
              <a:t> ও </a:t>
            </a:r>
            <a:r>
              <a:rPr lang="en-US" sz="2800" dirty="0" err="1" smtClean="0">
                <a:cs typeface="+mj-cs"/>
              </a:rPr>
              <a:t>সিজদা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অবনত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 err="1" smtClean="0">
                <a:cs typeface="+mj-cs"/>
              </a:rPr>
              <a:t>হয়েছে</a:t>
            </a:r>
            <a:r>
              <a:rPr lang="en-US" sz="2800" dirty="0" smtClean="0">
                <a:cs typeface="+mj-cs"/>
              </a:rPr>
              <a:t>। </a:t>
            </a:r>
            <a:endParaRPr lang="en-US" sz="2800" dirty="0">
              <a:cs typeface="+mj-cs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306882" y="643467"/>
            <a:ext cx="9936851" cy="5478610"/>
          </a:xfrm>
          <a:prstGeom prst="frame">
            <a:avLst>
              <a:gd name="adj1" fmla="val 338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15800" cy="6865615"/>
            <a:chOff x="0" y="-7615"/>
            <a:chExt cx="12115800" cy="6865615"/>
          </a:xfrm>
          <a:solidFill>
            <a:schemeClr val="accent2">
              <a:lumMod val="5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0" y="0"/>
              <a:ext cx="12115800" cy="6858000"/>
            </a:xfrm>
            <a:prstGeom prst="frame">
              <a:avLst>
                <a:gd name="adj1" fmla="val 3981"/>
              </a:avLst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" name="Heart 2"/>
            <p:cNvSpPr/>
            <p:nvPr/>
          </p:nvSpPr>
          <p:spPr>
            <a:xfrm rot="7935376">
              <a:off x="45524" y="186855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Heart 3"/>
            <p:cNvSpPr/>
            <p:nvPr/>
          </p:nvSpPr>
          <p:spPr>
            <a:xfrm rot="13796920">
              <a:off x="10937475" y="178652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Heart 4"/>
            <p:cNvSpPr/>
            <p:nvPr/>
          </p:nvSpPr>
          <p:spPr>
            <a:xfrm rot="18977238">
              <a:off x="10920762" y="5835671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Heart 5"/>
            <p:cNvSpPr/>
            <p:nvPr/>
          </p:nvSpPr>
          <p:spPr>
            <a:xfrm rot="2614739">
              <a:off x="35374" y="5892739"/>
              <a:ext cx="1159933" cy="787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67834" y="781785"/>
            <a:ext cx="1040976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وبقدرتك امتدت الارض وصارت بساطا اخضر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67834" y="2161852"/>
            <a:ext cx="1040976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আপনার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ক্ষ্মতায়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ভূমি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সম্প্রসারিত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হয়েছীবং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সবুজ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বিছানায়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নিয়েছে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67834" y="3502966"/>
            <a:ext cx="1040976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تتزين باصناف الزروع – وانواع الورود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67834" y="4855563"/>
            <a:ext cx="10409766" cy="1227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রকম</a:t>
            </a:r>
            <a:r>
              <a:rPr lang="en-US" sz="2800" dirty="0" smtClean="0"/>
              <a:t> </a:t>
            </a:r>
            <a:r>
              <a:rPr lang="en-US" sz="2800" dirty="0" err="1" smtClean="0"/>
              <a:t>ফসল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সৌন্দর্য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মন্ডিত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8" name="Frame 7"/>
          <p:cNvSpPr/>
          <p:nvPr/>
        </p:nvSpPr>
        <p:spPr>
          <a:xfrm>
            <a:off x="867834" y="711200"/>
            <a:ext cx="10528299" cy="5372030"/>
          </a:xfrm>
          <a:prstGeom prst="frame">
            <a:avLst>
              <a:gd name="adj1" fmla="val 288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1">
      <a:majorFont>
        <a:latin typeface="NikoshBAN"/>
        <a:ea typeface=""/>
        <a:cs typeface="NikoshBAN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NikoshBAN"/>
        <a:ea typeface=""/>
        <a:cs typeface="NikoshBAN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408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Md Abdul Wahed</cp:lastModifiedBy>
  <cp:revision>33</cp:revision>
  <dcterms:created xsi:type="dcterms:W3CDTF">2018-09-30T10:50:45Z</dcterms:created>
  <dcterms:modified xsi:type="dcterms:W3CDTF">2019-11-11T04:23:36Z</dcterms:modified>
</cp:coreProperties>
</file>