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834F-1D19-49A6-8602-7CCF145B444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E728-3356-4317-9C42-698D8D8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834F-1D19-49A6-8602-7CCF145B444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E728-3356-4317-9C42-698D8D8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834F-1D19-49A6-8602-7CCF145B444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E728-3356-4317-9C42-698D8D8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9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834F-1D19-49A6-8602-7CCF145B444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E728-3356-4317-9C42-698D8D8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1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834F-1D19-49A6-8602-7CCF145B444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E728-3356-4317-9C42-698D8D8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834F-1D19-49A6-8602-7CCF145B444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E728-3356-4317-9C42-698D8D8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834F-1D19-49A6-8602-7CCF145B444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E728-3356-4317-9C42-698D8D8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3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834F-1D19-49A6-8602-7CCF145B444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E728-3356-4317-9C42-698D8D8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6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834F-1D19-49A6-8602-7CCF145B444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E728-3356-4317-9C42-698D8D8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6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834F-1D19-49A6-8602-7CCF145B444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E728-3356-4317-9C42-698D8D8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834F-1D19-49A6-8602-7CCF145B444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E728-3356-4317-9C42-698D8D8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3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3834F-1D19-49A6-8602-7CCF145B444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728-3356-4317-9C42-698D8D8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283200" cy="8644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889" y="1986844"/>
            <a:ext cx="9539111" cy="32709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025" cy="6773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208592"/>
            <a:ext cx="4421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i="1" dirty="0" smtClean="0">
                <a:solidFill>
                  <a:srgbClr val="0070C0"/>
                </a:solidFill>
              </a:rPr>
              <a:t>স্বাগতম </a:t>
            </a:r>
            <a:endParaRPr lang="en-US" sz="9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3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23" y="286103"/>
            <a:ext cx="5201356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5400" i="1" dirty="0" smtClean="0">
                <a:solidFill>
                  <a:srgbClr val="FF0000"/>
                </a:solidFill>
              </a:rPr>
              <a:t>শিক্ষক পরিচিতি</a:t>
            </a:r>
            <a:endParaRPr lang="en-US" sz="54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430" y="2068866"/>
            <a:ext cx="7244644" cy="435133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bn-BD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মো</a:t>
            </a:r>
            <a:r>
              <a:rPr lang="bn-IN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ঃ আব্দুল ওয়াহেদ জিহাদী </a:t>
            </a:r>
            <a:endParaRPr lang="bn-BD" sz="4000" b="1" i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bn-BD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সহ-সুপার</a:t>
            </a:r>
          </a:p>
          <a:p>
            <a:r>
              <a:rPr lang="bn-IN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পীরগাছা বালিকা </a:t>
            </a:r>
            <a:r>
              <a:rPr lang="bn-BD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দাখিল মাদ্রাসা</a:t>
            </a:r>
          </a:p>
          <a:p>
            <a:r>
              <a:rPr lang="bn-IN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পীরগাছা, রংপুর । </a:t>
            </a:r>
            <a:endParaRPr lang="bn-BD" sz="4000" b="1" i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bn-BD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মোবাইলঃ০১৭</a:t>
            </a:r>
            <a:r>
              <a:rPr lang="bn-IN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৯৪৮৬৩১৮৬ </a:t>
            </a:r>
            <a:endParaRPr lang="bn-BD" sz="4000" b="1" i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bn-BD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ইমেইলঃ</a:t>
            </a:r>
            <a:r>
              <a:rPr lang="en-US" sz="3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abdulwahedaz361@gmail.com</a:t>
            </a:r>
            <a:endParaRPr lang="bn-BD" sz="3000" b="1" i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74" y="297569"/>
            <a:ext cx="3512467" cy="32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378" y="214488"/>
            <a:ext cx="4953000" cy="93045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00"/>
                </a:solidFill>
              </a:rPr>
              <a:t>পাঠ পরিচিতি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1325563"/>
            <a:ext cx="11192933" cy="51609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BD" sz="3600" i="1" dirty="0" smtClean="0">
                <a:solidFill>
                  <a:srgbClr val="00B050"/>
                </a:solidFill>
              </a:rPr>
              <a:t>বিষয়ঃহাদিস শারিফ </a:t>
            </a:r>
          </a:p>
          <a:p>
            <a:r>
              <a:rPr lang="bn-BD" sz="3600" i="1" dirty="0" smtClean="0">
                <a:solidFill>
                  <a:srgbClr val="00B050"/>
                </a:solidFill>
              </a:rPr>
              <a:t>দাখিল নবম শ্রেণী</a:t>
            </a:r>
          </a:p>
          <a:p>
            <a:r>
              <a:rPr lang="bn-BD" sz="3600" i="1" dirty="0" smtClean="0">
                <a:solidFill>
                  <a:srgbClr val="00B050"/>
                </a:solidFill>
              </a:rPr>
              <a:t>হাচি দেয়া ও হাই তোলা অধ্যায় </a:t>
            </a:r>
          </a:p>
          <a:p>
            <a:r>
              <a:rPr lang="bn-BD" sz="3600" i="1" dirty="0" smtClean="0">
                <a:solidFill>
                  <a:srgbClr val="00B050"/>
                </a:solidFill>
              </a:rPr>
              <a:t>প্রথম পরিচ্ছেদ </a:t>
            </a:r>
          </a:p>
          <a:p>
            <a:r>
              <a:rPr lang="bn-BD" sz="3600" i="1" dirty="0" smtClean="0">
                <a:solidFill>
                  <a:srgbClr val="00B050"/>
                </a:solidFill>
              </a:rPr>
              <a:t>সময়ঃ৪০মিনিট </a:t>
            </a:r>
            <a:endParaRPr lang="en-US" sz="3600" i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9438" r="8545" b="36601"/>
          <a:stretch/>
        </p:blipFill>
        <p:spPr>
          <a:xfrm>
            <a:off x="6581421" y="1873955"/>
            <a:ext cx="4357512" cy="34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445" y="79023"/>
            <a:ext cx="3846688" cy="1196622"/>
          </a:xfrm>
          <a:solidFill>
            <a:srgbClr val="00B0F0"/>
          </a:solidFill>
        </p:spPr>
        <p:txBody>
          <a:bodyPr/>
          <a:lstStyle/>
          <a:p>
            <a:r>
              <a:rPr lang="bn-BD" b="1" i="1" dirty="0" smtClean="0">
                <a:solidFill>
                  <a:schemeClr val="accent6">
                    <a:lumMod val="50000"/>
                  </a:schemeClr>
                </a:solidFill>
              </a:rPr>
              <a:t>পাঠ ঘোষণা 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479" r="31762" b="534"/>
          <a:stretch/>
        </p:blipFill>
        <p:spPr>
          <a:xfrm rot="5400000">
            <a:off x="3682820" y="-1763706"/>
            <a:ext cx="4809064" cy="114973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59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334" y="240947"/>
            <a:ext cx="4016021" cy="1012119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92D050"/>
                </a:solidFill>
              </a:rPr>
              <a:t>শিখন ফল </a:t>
            </a:r>
            <a:endParaRPr lang="en-US" sz="66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89" y="1399822"/>
            <a:ext cx="10631311" cy="477714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BD" sz="4000" i="1" dirty="0" smtClean="0">
                <a:solidFill>
                  <a:srgbClr val="FF0000"/>
                </a:solidFill>
              </a:rPr>
              <a:t>এই অধ্যায় শেষে শিক্ষার্থীরা-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000" i="1" dirty="0" smtClean="0">
                <a:solidFill>
                  <a:srgbClr val="0070C0"/>
                </a:solidFill>
              </a:rPr>
              <a:t>উতাস ও আত তাছাউব শব্দের অর্থ কী বলতে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000" i="1" dirty="0" smtClean="0">
                <a:solidFill>
                  <a:srgbClr val="0070C0"/>
                </a:solidFill>
              </a:rPr>
              <a:t>হাই তুললে কে হাঁসতে থাকে তা জানতে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000" i="1" dirty="0" smtClean="0">
                <a:solidFill>
                  <a:srgbClr val="0070C0"/>
                </a:solidFill>
              </a:rPr>
              <a:t>তিন বারের বেশি হাচি কীসের চিহ্ন ব্যাখ্যা করতে পারবে। </a:t>
            </a:r>
            <a:endParaRPr lang="en-US" sz="4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325" y="0"/>
            <a:ext cx="5585178" cy="98954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একক কাজ </a:t>
            </a:r>
            <a:endParaRPr lang="en-US" sz="54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3" y="989542"/>
            <a:ext cx="8613422" cy="2032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bn-BD" sz="4000" i="1" dirty="0" smtClean="0">
                <a:solidFill>
                  <a:srgbClr val="00B0F0"/>
                </a:solidFill>
              </a:rPr>
              <a:t>তাছাউব শব্দের বাব কী?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BD" sz="4000" i="1" dirty="0" smtClean="0">
                <a:solidFill>
                  <a:srgbClr val="00B0F0"/>
                </a:solidFill>
              </a:rPr>
              <a:t>হাঁচির জবাব দেওয়ার হুকুম কী?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3" y="2433433"/>
            <a:ext cx="8613422" cy="42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956" y="0"/>
            <a:ext cx="3699933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00"/>
                </a:solidFill>
              </a:rPr>
              <a:t>দলীয় কাজ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134" y="1325563"/>
            <a:ext cx="9911645" cy="2494844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BD" sz="4000" i="1" dirty="0" smtClean="0">
                <a:solidFill>
                  <a:srgbClr val="00B050"/>
                </a:solidFill>
              </a:rPr>
              <a:t>হাই তুললে কী বলতে হয় ?</a:t>
            </a:r>
          </a:p>
          <a:p>
            <a:r>
              <a:rPr lang="bn-BD" sz="4000" i="1" dirty="0" smtClean="0">
                <a:solidFill>
                  <a:srgbClr val="00B050"/>
                </a:solidFill>
              </a:rPr>
              <a:t>হাঁচিদাতা আলহামদুল্লিললাহ বললে শ্রবণকারী জবাবে কী বলবে। </a:t>
            </a:r>
            <a:endParaRPr lang="en-US" sz="4000" i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4" y="3070577"/>
            <a:ext cx="9911645" cy="35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0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0"/>
            <a:ext cx="12192000" cy="6652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9085" y="587023"/>
            <a:ext cx="45544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বাড়ীর কাজ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11" y="4106616"/>
            <a:ext cx="11956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4000" dirty="0" smtClean="0">
                <a:solidFill>
                  <a:srgbClr val="FF0000"/>
                </a:solidFill>
              </a:rPr>
              <a:t>হাদিসটির সরল অনুবাদ করে আনবে।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4000" dirty="0" smtClean="0">
                <a:solidFill>
                  <a:srgbClr val="FF0000"/>
                </a:solidFill>
              </a:rPr>
              <a:t>আল্লাহ তায়ালা হাই তোলাকে অপছন্দ করেন এর কারন ব্যাখ্যা করে আনবে।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73" y="1497931"/>
            <a:ext cx="7339263" cy="5480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3067" y="0"/>
            <a:ext cx="8184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C00000"/>
                </a:solidFill>
              </a:rPr>
              <a:t>আল্লাহ হাফেজ </a:t>
            </a:r>
            <a:endParaRPr lang="en-US" sz="1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125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Vrinda</vt:lpstr>
      <vt:lpstr>Wingdings</vt:lpstr>
      <vt:lpstr>Office Theme</vt:lpstr>
      <vt:lpstr>PowerPoint Presentation</vt:lpstr>
      <vt:lpstr>শিক্ষক পরিচিতি</vt:lpstr>
      <vt:lpstr>পাঠ পরিচিতি </vt:lpstr>
      <vt:lpstr>পাঠ ঘোষণা </vt:lpstr>
      <vt:lpstr>শিখন ফল </vt:lpstr>
      <vt:lpstr>একক কাজ </vt:lpstr>
      <vt:lpstr>দলীয় কাজ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Md Abdul Wahed</cp:lastModifiedBy>
  <cp:revision>15</cp:revision>
  <dcterms:created xsi:type="dcterms:W3CDTF">2017-11-26T14:56:45Z</dcterms:created>
  <dcterms:modified xsi:type="dcterms:W3CDTF">2019-11-02T04:52:29Z</dcterms:modified>
</cp:coreProperties>
</file>