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70" r:id="rId10"/>
    <p:sldId id="264" r:id="rId11"/>
    <p:sldId id="265" r:id="rId12"/>
    <p:sldId id="266" r:id="rId13"/>
    <p:sldId id="267" r:id="rId14"/>
    <p:sldId id="268" r:id="rId15"/>
    <p:sldId id="26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64BDE-DB7C-4B67-B573-F322B8CD0B26}" type="datetimeFigureOut">
              <a:rPr lang="en-US" smtClean="0"/>
              <a:t>11/30/2019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D68D4-9175-43CD-B2AA-E8EFD36D4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630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64BDE-DB7C-4B67-B573-F322B8CD0B26}" type="datetimeFigureOut">
              <a:rPr lang="en-US" smtClean="0"/>
              <a:t>11/30/2019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D68D4-9175-43CD-B2AA-E8EFD36D4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39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64BDE-DB7C-4B67-B573-F322B8CD0B26}" type="datetimeFigureOut">
              <a:rPr lang="en-US" smtClean="0"/>
              <a:t>11/30/2019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D68D4-9175-43CD-B2AA-E8EFD36D4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683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64BDE-DB7C-4B67-B573-F322B8CD0B26}" type="datetimeFigureOut">
              <a:rPr lang="en-US" smtClean="0"/>
              <a:t>11/30/2019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D68D4-9175-43CD-B2AA-E8EFD36D4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532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64BDE-DB7C-4B67-B573-F322B8CD0B26}" type="datetimeFigureOut">
              <a:rPr lang="en-US" smtClean="0"/>
              <a:t>11/30/2019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D68D4-9175-43CD-B2AA-E8EFD36D4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801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64BDE-DB7C-4B67-B573-F322B8CD0B26}" type="datetimeFigureOut">
              <a:rPr lang="en-US" smtClean="0"/>
              <a:t>11/30/2019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D68D4-9175-43CD-B2AA-E8EFD36D4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441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64BDE-DB7C-4B67-B573-F322B8CD0B26}" type="datetimeFigureOut">
              <a:rPr lang="en-US" smtClean="0"/>
              <a:t>11/30/2019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D68D4-9175-43CD-B2AA-E8EFD36D4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5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64BDE-DB7C-4B67-B573-F322B8CD0B26}" type="datetimeFigureOut">
              <a:rPr lang="en-US" smtClean="0"/>
              <a:t>11/30/2019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D68D4-9175-43CD-B2AA-E8EFD36D4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567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64BDE-DB7C-4B67-B573-F322B8CD0B26}" type="datetimeFigureOut">
              <a:rPr lang="en-US" smtClean="0"/>
              <a:t>11/30/2019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D68D4-9175-43CD-B2AA-E8EFD36D4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855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64BDE-DB7C-4B67-B573-F322B8CD0B26}" type="datetimeFigureOut">
              <a:rPr lang="en-US" smtClean="0"/>
              <a:t>11/30/2019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D68D4-9175-43CD-B2AA-E8EFD36D4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552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64BDE-DB7C-4B67-B573-F322B8CD0B26}" type="datetimeFigureOut">
              <a:rPr lang="en-US" smtClean="0"/>
              <a:t>11/30/2019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7D68D4-9175-43CD-B2AA-E8EFD36D4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302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64BDE-DB7C-4B67-B573-F322B8CD0B26}" type="datetimeFigureOut">
              <a:rPr lang="en-US" smtClean="0"/>
              <a:t>11/30/2019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7D68D4-9175-43CD-B2AA-E8EFD36D4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75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063" y="218940"/>
            <a:ext cx="11784168" cy="6356207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76701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0322" y="0"/>
            <a:ext cx="6439436" cy="1700011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018208" y="643944"/>
            <a:ext cx="3747753" cy="540912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Word meaning 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Flowchart: Terminator 3"/>
          <p:cNvSpPr/>
          <p:nvPr/>
        </p:nvSpPr>
        <p:spPr>
          <a:xfrm>
            <a:off x="321972" y="2034862"/>
            <a:ext cx="2408350" cy="656823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Hill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Flowchart: Terminator 4"/>
          <p:cNvSpPr/>
          <p:nvPr/>
        </p:nvSpPr>
        <p:spPr>
          <a:xfrm>
            <a:off x="321972" y="3026536"/>
            <a:ext cx="2408350" cy="656823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Drink tea </a:t>
            </a:r>
            <a:endParaRPr lang="en-US" sz="24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Flowchart: Terminator 5"/>
          <p:cNvSpPr/>
          <p:nvPr/>
        </p:nvSpPr>
        <p:spPr>
          <a:xfrm>
            <a:off x="321972" y="4018210"/>
            <a:ext cx="2408350" cy="656823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Visit </a:t>
            </a:r>
            <a:endParaRPr lang="en-US" sz="28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Flowchart: Terminator 6"/>
          <p:cNvSpPr/>
          <p:nvPr/>
        </p:nvSpPr>
        <p:spPr>
          <a:xfrm>
            <a:off x="321972" y="5239555"/>
            <a:ext cx="2408350" cy="656823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Forest </a:t>
            </a:r>
            <a:endParaRPr lang="en-US" sz="2800" dirty="0">
              <a:solidFill>
                <a:schemeClr val="tx1">
                  <a:lumMod val="85000"/>
                  <a:lumOff val="1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Flowchart: Terminator 7"/>
          <p:cNvSpPr/>
          <p:nvPr/>
        </p:nvSpPr>
        <p:spPr>
          <a:xfrm>
            <a:off x="321972" y="6132488"/>
            <a:ext cx="2408350" cy="656823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Interesting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Flowchart: Terminator 8"/>
          <p:cNvSpPr/>
          <p:nvPr/>
        </p:nvSpPr>
        <p:spPr>
          <a:xfrm>
            <a:off x="8448541" y="1841679"/>
            <a:ext cx="2871989" cy="746975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পাহাড়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Flowchart: Terminator 9"/>
          <p:cNvSpPr/>
          <p:nvPr/>
        </p:nvSpPr>
        <p:spPr>
          <a:xfrm>
            <a:off x="8448539" y="2913846"/>
            <a:ext cx="2871989" cy="746975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চা</a:t>
            </a:r>
            <a:r>
              <a:rPr lang="en-US" sz="32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পান</a:t>
            </a:r>
            <a:r>
              <a:rPr lang="en-US" sz="32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2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Flowchart: Terminator 10"/>
          <p:cNvSpPr/>
          <p:nvPr/>
        </p:nvSpPr>
        <p:spPr>
          <a:xfrm>
            <a:off x="8448538" y="4127681"/>
            <a:ext cx="2871989" cy="746975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বেড়ানো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2" name="Flowchart: Terminator 11"/>
          <p:cNvSpPr/>
          <p:nvPr/>
        </p:nvSpPr>
        <p:spPr>
          <a:xfrm>
            <a:off x="8448537" y="5184818"/>
            <a:ext cx="2871989" cy="746975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বন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3" name="Flowchart: Terminator 12"/>
          <p:cNvSpPr/>
          <p:nvPr/>
        </p:nvSpPr>
        <p:spPr>
          <a:xfrm>
            <a:off x="8448536" y="6111025"/>
            <a:ext cx="2871989" cy="746975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আনন্দদায়ক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2131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14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out)">
                                      <p:cBhvr>
                                        <p:cTn id="19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9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36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8637"/>
            <a:ext cx="12192000" cy="1838325"/>
          </a:xfrm>
          <a:prstGeom prst="rect">
            <a:avLst/>
          </a:prstGeom>
        </p:spPr>
      </p:pic>
      <p:sp>
        <p:nvSpPr>
          <p:cNvPr id="3" name="Flowchart: Terminator 2"/>
          <p:cNvSpPr/>
          <p:nvPr/>
        </p:nvSpPr>
        <p:spPr>
          <a:xfrm>
            <a:off x="3554569" y="476518"/>
            <a:ext cx="6915955" cy="1004552"/>
          </a:xfrm>
          <a:prstGeom prst="flowChartTerminator">
            <a:avLst/>
          </a:prstGeom>
          <a:solidFill>
            <a:srgbClr val="002060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Correct </a:t>
            </a:r>
            <a:r>
              <a:rPr lang="en-US" sz="36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Pronounciation</a:t>
            </a:r>
            <a:r>
              <a:rPr lang="en-US" sz="3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6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223" y="1983950"/>
            <a:ext cx="5188509" cy="21431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222" y="4311337"/>
            <a:ext cx="5033964" cy="21431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1256" y="1996225"/>
            <a:ext cx="5280338" cy="21431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1256" y="4441669"/>
            <a:ext cx="5177307" cy="2143125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914400" y="2331076"/>
            <a:ext cx="3606085" cy="145531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Nilkantha</a:t>
            </a:r>
            <a:r>
              <a:rPr lang="en-US" sz="28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Tea </a:t>
            </a:r>
          </a:p>
          <a:p>
            <a:pPr algn="ctr"/>
            <a:r>
              <a:rPr lang="en-US" sz="28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Cabin </a:t>
            </a:r>
            <a:endParaRPr lang="en-US" sz="28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914400" y="4681000"/>
            <a:ext cx="3484573" cy="1462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Flavour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7534140" y="2382591"/>
            <a:ext cx="3451538" cy="140379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Shreemangal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7431110" y="4811332"/>
            <a:ext cx="3554568" cy="146067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Camporee </a:t>
            </a:r>
            <a:endParaRPr lang="en-US" sz="32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80850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121" y="2318197"/>
            <a:ext cx="4451824" cy="4275787"/>
          </a:xfrm>
          <a:prstGeom prst="rect">
            <a:avLst/>
          </a:prstGeom>
          <a:ln w="190500" cap="sq">
            <a:solidFill>
              <a:schemeClr val="accent6">
                <a:lumMod val="60000"/>
                <a:lumOff val="40000"/>
              </a:schemeClr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121" y="154546"/>
            <a:ext cx="11869625" cy="167002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Left-Right Arrow 3"/>
          <p:cNvSpPr/>
          <p:nvPr/>
        </p:nvSpPr>
        <p:spPr>
          <a:xfrm>
            <a:off x="3013656" y="270457"/>
            <a:ext cx="6516710" cy="124925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GROUP WORK </a:t>
            </a:r>
            <a:endParaRPr lang="en-US" sz="32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Flowchart: Terminator 4"/>
          <p:cNvSpPr/>
          <p:nvPr/>
        </p:nvSpPr>
        <p:spPr>
          <a:xfrm>
            <a:off x="4829576" y="2112135"/>
            <a:ext cx="7212169" cy="4481849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rgbClr val="FFFF00"/>
                </a:solidFill>
              </a:rPr>
              <a:t>1.What did you see ? 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2.Where did you go ? 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3.Did you eat or drink something there ? </a:t>
            </a:r>
          </a:p>
          <a:p>
            <a:r>
              <a:rPr lang="en-US" sz="3600" dirty="0" smtClean="0">
                <a:solidFill>
                  <a:srgbClr val="FFFF00"/>
                </a:solidFill>
              </a:rPr>
              <a:t>4.What did you do there ?  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97818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22193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Flowchart: Terminator 2"/>
          <p:cNvSpPr/>
          <p:nvPr/>
        </p:nvSpPr>
        <p:spPr>
          <a:xfrm>
            <a:off x="1558344" y="425003"/>
            <a:ext cx="9259910" cy="1236372"/>
          </a:xfrm>
          <a:prstGeom prst="flowChartTerminator">
            <a:avLst/>
          </a:prstGeom>
          <a:solidFill>
            <a:schemeClr val="accent4">
              <a:lumMod val="7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chemeClr val="bg1"/>
                </a:solidFill>
              </a:rPr>
              <a:t>EVALUATION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07594"/>
            <a:ext cx="3574357" cy="378638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Flowchart: Terminator 4"/>
          <p:cNvSpPr/>
          <p:nvPr/>
        </p:nvSpPr>
        <p:spPr>
          <a:xfrm>
            <a:off x="4893972" y="2807595"/>
            <a:ext cx="7173532" cy="4050406"/>
          </a:xfrm>
          <a:prstGeom prst="flowChartTerminato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dirty="0" smtClean="0">
                <a:solidFill>
                  <a:schemeClr val="tx1"/>
                </a:solidFill>
              </a:rPr>
              <a:t>1.Where did you go ? </a:t>
            </a:r>
          </a:p>
          <a:p>
            <a:r>
              <a:rPr lang="en-US" sz="4400" dirty="0" smtClean="0">
                <a:solidFill>
                  <a:schemeClr val="tx1"/>
                </a:solidFill>
              </a:rPr>
              <a:t>2.Who did you go with ? </a:t>
            </a:r>
          </a:p>
          <a:p>
            <a:r>
              <a:rPr lang="en-US" sz="4400" dirty="0" smtClean="0">
                <a:solidFill>
                  <a:schemeClr val="tx1"/>
                </a:solidFill>
              </a:rPr>
              <a:t>3.How did you get there ? </a:t>
            </a:r>
            <a:endParaRPr lang="en-US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953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0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7642" y="45678"/>
            <a:ext cx="3849845" cy="250433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678"/>
            <a:ext cx="4919730" cy="23755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Oval 3"/>
          <p:cNvSpPr/>
          <p:nvPr/>
        </p:nvSpPr>
        <p:spPr>
          <a:xfrm>
            <a:off x="708338" y="450761"/>
            <a:ext cx="3361385" cy="1648495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>HOME WORK 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5" name="Flowchart: Terminator 4"/>
          <p:cNvSpPr/>
          <p:nvPr/>
        </p:nvSpPr>
        <p:spPr>
          <a:xfrm>
            <a:off x="347730" y="3541690"/>
            <a:ext cx="11140225" cy="914400"/>
          </a:xfrm>
          <a:prstGeom prst="flowChartTerminator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FF00"/>
                </a:solidFill>
              </a:rPr>
              <a:t>Write a paragraph in your own words about it was a great day .</a:t>
            </a:r>
            <a:endParaRPr lang="en-US" sz="2800" dirty="0">
              <a:solidFill>
                <a:srgbClr val="FFFF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56090"/>
            <a:ext cx="12191999" cy="240191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458506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304" y="0"/>
            <a:ext cx="12011695" cy="342577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Oval 2"/>
          <p:cNvSpPr/>
          <p:nvPr/>
        </p:nvSpPr>
        <p:spPr>
          <a:xfrm>
            <a:off x="2034862" y="553792"/>
            <a:ext cx="8152327" cy="2395470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smtClean="0">
                <a:solidFill>
                  <a:srgbClr val="FF0000"/>
                </a:solidFill>
              </a:rPr>
              <a:t>THANK TO ALL </a:t>
            </a:r>
            <a:endParaRPr lang="en-US" sz="6000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304" y="3503054"/>
            <a:ext cx="11848564" cy="316820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352924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8197" y="206665"/>
            <a:ext cx="7289442" cy="3359710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3438659" y="785611"/>
            <a:ext cx="4881093" cy="22666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WELCOME </a:t>
            </a:r>
          </a:p>
          <a:p>
            <a:pPr algn="ctr"/>
            <a:r>
              <a:rPr lang="en-US" sz="4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TO ALL</a:t>
            </a:r>
            <a:endParaRPr lang="en-US" sz="44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820" y="3566374"/>
            <a:ext cx="11771290" cy="3066245"/>
          </a:xfrm>
          <a:prstGeom prst="rect">
            <a:avLst/>
          </a:prstGeom>
          <a:ln w="228600" cap="sq" cmpd="thickThin">
            <a:solidFill>
              <a:srgbClr val="FF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5149647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942" y="180305"/>
            <a:ext cx="11719774" cy="6439436"/>
          </a:xfrm>
          <a:prstGeom prst="rect">
            <a:avLst/>
          </a:prstGeom>
          <a:ln w="228600" cap="sq" cmpd="thickThin">
            <a:solidFill>
              <a:schemeClr val="accent2">
                <a:lumMod val="75000"/>
              </a:schemeClr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5769" y="1072540"/>
            <a:ext cx="3593206" cy="200551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Rectangle 3"/>
          <p:cNvSpPr/>
          <p:nvPr/>
        </p:nvSpPr>
        <p:spPr>
          <a:xfrm>
            <a:off x="6722773" y="3799268"/>
            <a:ext cx="3696236" cy="202198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MD ABUL KASHEM </a:t>
            </a:r>
          </a:p>
          <a:p>
            <a:pPr algn="ctr"/>
            <a:r>
              <a:rPr lang="en-US" sz="20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ASSISTANT TEACHER </a:t>
            </a:r>
          </a:p>
          <a:p>
            <a:pPr algn="ctr"/>
            <a:r>
              <a:rPr lang="en-US" sz="20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LAKESHWOR DAKHIL MADRASA </a:t>
            </a:r>
          </a:p>
          <a:p>
            <a:pPr algn="ctr"/>
            <a:r>
              <a:rPr lang="en-US" sz="20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CHATAK SUNAMGONJ </a:t>
            </a:r>
          </a:p>
          <a:p>
            <a:pPr algn="ctr"/>
            <a:r>
              <a:rPr lang="en-US" sz="20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MOBILE 01786498922 </a:t>
            </a:r>
            <a:endParaRPr lang="en-US" sz="20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329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900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900" decel="100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900" decel="100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900" decel="100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6986" y="396316"/>
            <a:ext cx="7263683" cy="303525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902299" y="1532586"/>
            <a:ext cx="4198512" cy="96591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LESSON INTRODUCE </a:t>
            </a:r>
            <a:endParaRPr lang="en-US" sz="28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0496" y="3431573"/>
            <a:ext cx="5705341" cy="3228371"/>
          </a:xfrm>
          <a:prstGeom prst="rect">
            <a:avLst/>
          </a:prstGeom>
          <a:ln w="228600" cap="sq" cmpd="thickThin">
            <a:solidFill>
              <a:schemeClr val="accent5">
                <a:lumMod val="75000"/>
              </a:schemeClr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Rounded Rectangle 4"/>
          <p:cNvSpPr/>
          <p:nvPr/>
        </p:nvSpPr>
        <p:spPr>
          <a:xfrm>
            <a:off x="6748530" y="3747753"/>
            <a:ext cx="4623515" cy="2627290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IT WAS A GREAT DAY </a:t>
            </a:r>
          </a:p>
          <a:p>
            <a:pPr algn="ctr"/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LESSON 2-3 </a:t>
            </a:r>
          </a:p>
          <a:p>
            <a:pPr algn="ctr"/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UNIT-21 </a:t>
            </a:r>
          </a:p>
          <a:p>
            <a:pPr algn="ctr"/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CLASS-FIVE </a:t>
            </a:r>
          </a:p>
          <a:p>
            <a:pPr algn="ctr"/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TIME-50 MINUTES </a:t>
            </a:r>
          </a:p>
          <a:p>
            <a:pPr algn="ctr"/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DATE-30/11/2019 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818" y="3365311"/>
            <a:ext cx="5434886" cy="3264733"/>
          </a:xfrm>
          <a:prstGeom prst="rect">
            <a:avLst/>
          </a:prstGeom>
          <a:ln w="228600" cap="sq" cmpd="thickThin">
            <a:solidFill>
              <a:schemeClr val="accent5">
                <a:lumMod val="75000"/>
              </a:schemeClr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186" y="3705251"/>
            <a:ext cx="4559121" cy="2556381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130211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820" y="206061"/>
            <a:ext cx="11732653" cy="2354621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3" name="Rectangle 2"/>
          <p:cNvSpPr/>
          <p:nvPr/>
        </p:nvSpPr>
        <p:spPr>
          <a:xfrm>
            <a:off x="2601532" y="1081826"/>
            <a:ext cx="6787167" cy="78561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THINK ABOUT THE PICTURES AND SAY </a:t>
            </a:r>
            <a:endParaRPr lang="en-US" sz="24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820" y="3071466"/>
            <a:ext cx="11732653" cy="3549752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3618964"/>
            <a:ext cx="8590207" cy="24598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156674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51" y="201299"/>
            <a:ext cx="10328856" cy="178204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408350" y="888641"/>
            <a:ext cx="5988676" cy="56667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What did you see in the picture ?</a:t>
            </a:r>
            <a:endParaRPr lang="en-US" sz="2800" dirty="0">
              <a:solidFill>
                <a:schemeClr val="accent2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820" y="2142654"/>
            <a:ext cx="11745531" cy="451155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1680" y="2730977"/>
            <a:ext cx="8551572" cy="31137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2856222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941" y="1618632"/>
            <a:ext cx="11732653" cy="5083823"/>
          </a:xfrm>
          <a:prstGeom prst="rect">
            <a:avLst/>
          </a:prstGeom>
          <a:ln w="228600" cap="sq" cmpd="thickThin">
            <a:solidFill>
              <a:srgbClr val="FFFF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09" y="0"/>
            <a:ext cx="11230377" cy="119773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Rectangle 3"/>
          <p:cNvSpPr/>
          <p:nvPr/>
        </p:nvSpPr>
        <p:spPr>
          <a:xfrm>
            <a:off x="3026535" y="296215"/>
            <a:ext cx="5422006" cy="592428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What is the name of this park ? </a:t>
            </a:r>
            <a:endParaRPr lang="en-US" sz="24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590633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699" y="1751527"/>
            <a:ext cx="11681138" cy="491436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8268"/>
            <a:ext cx="12191999" cy="16532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Rectangle 3"/>
          <p:cNvSpPr/>
          <p:nvPr/>
        </p:nvSpPr>
        <p:spPr>
          <a:xfrm>
            <a:off x="2408349" y="721217"/>
            <a:ext cx="7083381" cy="52803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What did you see in the picture ?</a:t>
            </a:r>
            <a:endParaRPr lang="en-US" sz="28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92586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6984" y="2196027"/>
            <a:ext cx="5544609" cy="43206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077" y="2253803"/>
            <a:ext cx="5570843" cy="417275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078" y="208523"/>
            <a:ext cx="11646516" cy="16561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Rounded Rectangle 4"/>
          <p:cNvSpPr/>
          <p:nvPr/>
        </p:nvSpPr>
        <p:spPr>
          <a:xfrm>
            <a:off x="1378039" y="347730"/>
            <a:ext cx="9053848" cy="132652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solidFill>
                  <a:srgbClr val="002060"/>
                </a:solidFill>
              </a:rPr>
              <a:t>Did you drink tea ? </a:t>
            </a:r>
            <a:endParaRPr lang="en-US" sz="5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26277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149</Words>
  <Application>Microsoft Office PowerPoint</Application>
  <PresentationFormat>Widescreen</PresentationFormat>
  <Paragraphs>48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NikoshBAN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</dc:creator>
  <cp:lastModifiedBy>DOEL</cp:lastModifiedBy>
  <cp:revision>21</cp:revision>
  <dcterms:created xsi:type="dcterms:W3CDTF">2019-11-30T21:29:23Z</dcterms:created>
  <dcterms:modified xsi:type="dcterms:W3CDTF">2019-12-01T01:57:56Z</dcterms:modified>
</cp:coreProperties>
</file>