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2" r:id="rId4"/>
    <p:sldId id="257" r:id="rId5"/>
    <p:sldId id="264" r:id="rId6"/>
    <p:sldId id="278" r:id="rId7"/>
    <p:sldId id="265" r:id="rId8"/>
    <p:sldId id="267" r:id="rId9"/>
    <p:sldId id="272" r:id="rId10"/>
    <p:sldId id="273" r:id="rId11"/>
    <p:sldId id="269" r:id="rId12"/>
    <p:sldId id="27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6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3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2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391D-DA10-4754-86F0-42A0B3F9999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5190" y="123079"/>
            <a:ext cx="4719917" cy="1325563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9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47" y="1852052"/>
            <a:ext cx="5191405" cy="3889841"/>
          </a:xfrm>
        </p:spPr>
      </p:pic>
    </p:spTree>
    <p:extLst>
      <p:ext uri="{BB962C8B-B14F-4D97-AF65-F5344CB8AC3E}">
        <p14:creationId xmlns:p14="http://schemas.microsoft.com/office/powerpoint/2010/main" val="26645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8658" y="1381456"/>
            <a:ext cx="500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 কাজঃ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24072"/>
            <a:ext cx="7328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১।লেনদেনের গ্রহণ  ও প্রদান বলতে কী বুঝ।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২।লেনদেন নয়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এমন দুইটি  ঘটনা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648" y="1886674"/>
            <a:ext cx="4652680" cy="342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5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589" y="1592101"/>
            <a:ext cx="3630705" cy="4267480"/>
          </a:xfrm>
        </p:spPr>
      </p:pic>
      <p:sp>
        <p:nvSpPr>
          <p:cNvPr id="4" name="TextBox 3"/>
          <p:cNvSpPr txBox="1"/>
          <p:nvPr/>
        </p:nvSpPr>
        <p:spPr>
          <a:xfrm>
            <a:off x="762000" y="1842247"/>
            <a:ext cx="696109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শব্দটির আভিধানিক অর্থ কী ।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-গ্রহণ ও প্রদান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২।ব্যবসায়ের একজন ম্যানেজারের মর্ত্যু হল এটি কি লেনদেন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নয়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98494" y="918917"/>
            <a:ext cx="4639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9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589" y="497541"/>
            <a:ext cx="736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8495" y="1869141"/>
            <a:ext cx="55401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১।প্রত্যেক লেনদেন ঘটনা,প্রত্যেক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ঘটনা লেনদেন নয়-ব্যাখ্যা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0365" y="909920"/>
            <a:ext cx="48140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66" y="2356470"/>
            <a:ext cx="5459505" cy="429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7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255" y="3779628"/>
            <a:ext cx="8686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,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3429000" cy="326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2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6710081"/>
          </a:xfrm>
        </p:spPr>
        <p:txBody>
          <a:bodyPr>
            <a:noAutofit/>
          </a:bodyPr>
          <a:lstStyle/>
          <a:p>
            <a:pPr algn="ctr"/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 বিজ্ঞান</a:t>
            </a:r>
            <a:b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0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637" y="5037514"/>
            <a:ext cx="4643438" cy="823912"/>
          </a:xfrm>
        </p:spPr>
        <p:txBody>
          <a:bodyPr>
            <a:noAutofit/>
          </a:bodyPr>
          <a:lstStyle/>
          <a:p>
            <a:r>
              <a:rPr lang="bn-BD" sz="5400" dirty="0" smtClean="0"/>
              <a:t>লেনদেন</a:t>
            </a:r>
            <a:endParaRPr lang="en-US" sz="5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" y="1496120"/>
            <a:ext cx="4545293" cy="287930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2308" y="271002"/>
            <a:ext cx="7763534" cy="1126057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ও লেনদেনের প্রকৃতি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75" y="1496121"/>
            <a:ext cx="5428410" cy="2879305"/>
          </a:xfrm>
        </p:spPr>
      </p:pic>
      <p:sp>
        <p:nvSpPr>
          <p:cNvPr id="9" name="TextBox 8"/>
          <p:cNvSpPr txBox="1"/>
          <p:nvPr/>
        </p:nvSpPr>
        <p:spPr>
          <a:xfrm>
            <a:off x="5638520" y="5037514"/>
            <a:ext cx="3732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লেনদেন নয়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4573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5" grpId="0" build="p"/>
      <p:bldP spid="5" grpId="1" build="p"/>
      <p:bldP spid="5" grpId="2" build="p"/>
      <p:bldP spid="9" grpId="0"/>
      <p:bldP spid="9" grpId="1"/>
      <p:bldP spid="9" grpId="2"/>
      <p:bldP spid="9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54"/>
            <a:ext cx="9717741" cy="5593976"/>
          </a:xfrm>
        </p:spPr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</a:t>
            </a:r>
            <a:b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১।লেনদেন কী তা বলতে পারবে</a:t>
            </a:r>
            <a:b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২।লেনদেনের প্রকৃতি সনাক্ত করতে পারবে।</a:t>
            </a:r>
            <a:b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৩।লেনদেনের কয়টি পক্ষ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 ।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0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0335" y="1932038"/>
            <a:ext cx="5132439" cy="3657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ross 2"/>
          <p:cNvSpPr/>
          <p:nvPr/>
        </p:nvSpPr>
        <p:spPr>
          <a:xfrm>
            <a:off x="4085301" y="2603089"/>
            <a:ext cx="4085303" cy="2625213"/>
          </a:xfrm>
          <a:prstGeom prst="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লেনদেন অর্থ</a:t>
            </a:r>
          </a:p>
        </p:txBody>
      </p:sp>
      <p:sp>
        <p:nvSpPr>
          <p:cNvPr id="4" name="Rectangle 3"/>
          <p:cNvSpPr/>
          <p:nvPr/>
        </p:nvSpPr>
        <p:spPr>
          <a:xfrm>
            <a:off x="265471" y="2654710"/>
            <a:ext cx="2949677" cy="2521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গ্রহণ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9217741" y="2654710"/>
            <a:ext cx="2844271" cy="2934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প্রদান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8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096435"/>
            <a:ext cx="10672483" cy="14522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925" y="130392"/>
            <a:ext cx="2860094" cy="32812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07" y="89758"/>
            <a:ext cx="2810434" cy="328126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254188" y="1898638"/>
            <a:ext cx="1387288" cy="403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113494" y="1832161"/>
            <a:ext cx="1586754" cy="477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7448" y="1895438"/>
            <a:ext cx="2314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১,০০০ টাকা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89174" y="3733348"/>
            <a:ext cx="34152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মানিক</a:t>
            </a:r>
            <a:r>
              <a:rPr lang="en-US" sz="4400" dirty="0" smtClean="0"/>
              <a:t>(</a:t>
            </a:r>
            <a:r>
              <a:rPr lang="bn-BD" sz="4400" dirty="0" smtClean="0"/>
              <a:t>প্রদান কারী</a:t>
            </a:r>
            <a:r>
              <a:rPr lang="en-US" sz="4400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70607" y="4034949"/>
            <a:ext cx="3702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রতন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 কারী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8" grpId="0" build="allAtOnce"/>
      <p:bldP spid="9" grpId="0"/>
      <p:bldP spid="9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9" y="145315"/>
            <a:ext cx="5818142" cy="328108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859" y="130842"/>
            <a:ext cx="5298141" cy="3310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28647" y="3751730"/>
            <a:ext cx="3765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 সংশ্লিষ্ট নয়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929" y="3904738"/>
            <a:ext cx="5818143" cy="1325563"/>
          </a:xfrm>
        </p:spPr>
        <p:txBody>
          <a:bodyPr/>
          <a:lstStyle/>
          <a:p>
            <a:r>
              <a:rPr lang="bn-BD" dirty="0" smtClean="0"/>
              <a:t>অর্থ সংশ্লিষ্ট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 build="allAtOnce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5053" y="3298017"/>
            <a:ext cx="4483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দ্বৈত সত্তা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28902"/>
            <a:ext cx="3124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 কারী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800" y="3575016"/>
            <a:ext cx="3075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 কারী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45459"/>
            <a:ext cx="3813328" cy="219607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925235" y="34078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1"/>
      <p:bldP spid="3" grpId="2"/>
      <p:bldP spid="3" grpId="3"/>
      <p:bldP spid="6" grpId="0"/>
      <p:bldP spid="6" grpId="1"/>
      <p:bldP spid="6" grpId="2"/>
      <p:bldP spid="6" grpId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123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                          স্বাগতম</vt:lpstr>
      <vt:lpstr>PowerPoint Presentation</vt:lpstr>
      <vt:lpstr>cvV cwiwPwZ       বিষয়ঃ হিসাব বিজ্ঞান শ্রেণিঃনবম </vt:lpstr>
      <vt:lpstr>PowerPoint Presentation</vt:lpstr>
      <vt:lpstr>                            শিখনফলঃ  এই পাঠ শেষে শিক্ষার্থীরা--- ১।লেনদেন কী তা বলতে পারবে ২।লেনদেনের প্রকৃতি সনাক্ত করতে পারবে। ৩।লেনদেনের কয়টি পক্ষ থাকে তা বলতে পারবে ।</vt:lpstr>
      <vt:lpstr>PowerPoint Presentation</vt:lpstr>
      <vt:lpstr>PowerPoint Presentation</vt:lpstr>
      <vt:lpstr>অর্থ সংশ্লিষ্ট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SRDL ABUL KALAM</cp:lastModifiedBy>
  <cp:revision>109</cp:revision>
  <dcterms:created xsi:type="dcterms:W3CDTF">2014-06-15T05:45:32Z</dcterms:created>
  <dcterms:modified xsi:type="dcterms:W3CDTF">2019-11-30T00:22:02Z</dcterms:modified>
</cp:coreProperties>
</file>