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4"/>
  </p:notesMasterIdLst>
  <p:sldIdLst>
    <p:sldId id="297" r:id="rId2"/>
    <p:sldId id="262" r:id="rId3"/>
    <p:sldId id="301" r:id="rId4"/>
    <p:sldId id="298" r:id="rId5"/>
    <p:sldId id="263" r:id="rId6"/>
    <p:sldId id="264" r:id="rId7"/>
    <p:sldId id="265" r:id="rId8"/>
    <p:sldId id="266" r:id="rId9"/>
    <p:sldId id="267" r:id="rId10"/>
    <p:sldId id="268" r:id="rId11"/>
    <p:sldId id="285" r:id="rId12"/>
    <p:sldId id="287" r:id="rId13"/>
    <p:sldId id="288" r:id="rId14"/>
    <p:sldId id="289" r:id="rId15"/>
    <p:sldId id="290" r:id="rId16"/>
    <p:sldId id="291" r:id="rId17"/>
    <p:sldId id="293" r:id="rId18"/>
    <p:sldId id="299" r:id="rId19"/>
    <p:sldId id="300" r:id="rId20"/>
    <p:sldId id="295" r:id="rId21"/>
    <p:sldId id="294" r:id="rId22"/>
    <p:sldId id="29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1" d="100"/>
          <a:sy n="71" d="100"/>
        </p:scale>
        <p:origin x="12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160DC-8804-4683-A648-377B048AB4D4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5CEDE-3699-470C-883E-6E060039E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4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8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1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0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0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7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0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7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2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0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1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3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1578"/>
            <a:ext cx="8686800" cy="653484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Oval 2"/>
          <p:cNvSpPr/>
          <p:nvPr/>
        </p:nvSpPr>
        <p:spPr>
          <a:xfrm rot="19507513">
            <a:off x="180264" y="522196"/>
            <a:ext cx="3010181" cy="174772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7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4114800" cy="3124199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78542"/>
            <a:ext cx="4037648" cy="2971800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3733800"/>
            <a:ext cx="2819400" cy="707886"/>
          </a:xfrm>
          <a:prstGeom prst="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ফসল কাটার যন্ত্র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3733800"/>
            <a:ext cx="2742248" cy="707886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নিড়ানি যন্ত্র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648200"/>
            <a:ext cx="8762048" cy="2123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এগুলো আমাদের আধুনিক কৃষি যন্ত্রপাতি।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1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457200"/>
            <a:ext cx="8839200" cy="51706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কৃষি কাজে বিভিন্ন ধরনের উন্নত যন্ত্রপাতি ব্যবহৃত হচ্ছে। এ সকল যন্ত্রপাতি ব্যবহার করে স্বল্প সময়ে স্বল্পসংখ্যা মানুষ আধিক ফসল উৎপাদন করতে পারে।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89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6" y="76200"/>
            <a:ext cx="4283714" cy="45720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200"/>
            <a:ext cx="4419600" cy="457200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4800" y="4876800"/>
            <a:ext cx="37338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পূর্বের জমি চাষ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4876800"/>
            <a:ext cx="36576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বর্তমানে জমি চাষ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3600" dirty="0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867400"/>
            <a:ext cx="85344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ট্র্যাক্টর দ্বারা স্বল্প সময়ে অধিক জমি চাষ করা সম্ভব।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00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3" y="457200"/>
            <a:ext cx="4463716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81000"/>
            <a:ext cx="4571999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7030A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66700" y="4724400"/>
            <a:ext cx="8610600" cy="193899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পূর্বের সময় ও আধুনিক সময়ের নিড়ানি পদ্ধতি।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76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"/>
            <a:ext cx="4292600" cy="42672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267200" cy="4267200"/>
          </a:xfrm>
          <a:prstGeom prst="rect">
            <a:avLst/>
          </a:prstGeom>
          <a:ln w="57150">
            <a:solidFill>
              <a:schemeClr val="accent5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4572000"/>
            <a:ext cx="4191000" cy="2123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দুধ দহনের পুরনো পদ্ধতি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800600"/>
            <a:ext cx="4419600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আধুনিক পদ্ধতিতে দুধ দহন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0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31" y="5791200"/>
            <a:ext cx="43434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ফসলের পোকা মাকড়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91" b="3191"/>
          <a:stretch/>
        </p:blipFill>
        <p:spPr>
          <a:xfrm>
            <a:off x="4724400" y="152400"/>
            <a:ext cx="4267200" cy="518160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00600" y="5715000"/>
            <a:ext cx="37338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আক্রান্ত ফসল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4" r="3857" b="29829"/>
          <a:stretch/>
        </p:blipFill>
        <p:spPr>
          <a:xfrm>
            <a:off x="228600" y="152400"/>
            <a:ext cx="4343400" cy="5257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444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4495800"/>
            <a:ext cx="42672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পোকা দমনে সৌর আলোর ফাঁদ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4267200" cy="419100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"/>
            <a:ext cx="4267200" cy="381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00600" y="4114800"/>
            <a:ext cx="4191000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গম ও ধানের বীজ জিবানুমুক্ত করণ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410200"/>
            <a:ext cx="8153400" cy="132343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রোগ ও কীটপতঙ্গ প্রতিরোধী আধুনিক প্রযুক্তি যার মাধ্যমে অধিক ফসল উৎপাদন করা সম্বব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37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478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(ক) কৃষি প্রযুক্তির উন্নয়ন কীভাবে আমাদের সহায়তা করছে তিনটি বাক্যে লিখ।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152400"/>
            <a:ext cx="388620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048000"/>
            <a:ext cx="4876800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441960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(ক) তোমার এলাকায় ব্যবহৃত হয় এমন কয়েকটি প্রযুক্তির নাম লিখ।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9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28600"/>
            <a:ext cx="3651962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8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" y="2438400"/>
            <a:ext cx="8763000" cy="34163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(ক) কৃষি প্রযুক্তির উন্নয়ন </a:t>
            </a:r>
            <a:r>
              <a:rPr lang="bn-IN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কীভাবে </a:t>
            </a:r>
            <a:r>
              <a:rPr lang="bn-BD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 সহায়তা করছে তিনটি বাক্যে লিখ।     </a:t>
            </a:r>
          </a:p>
        </p:txBody>
      </p:sp>
    </p:spTree>
    <p:extLst>
      <p:ext uri="{BB962C8B-B14F-4D97-AF65-F5344CB8AC3E}">
        <p14:creationId xmlns:p14="http://schemas.microsoft.com/office/powerpoint/2010/main" val="289476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228600"/>
            <a:ext cx="3573414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8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" y="2667000"/>
            <a:ext cx="8763000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(ক) তোমার এলাকায় ব্যবহৃত হয় এমন কয়েকটি প্রযুক্তির নাম লিখ।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45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01996" y="2916"/>
            <a:ext cx="9144000" cy="6857999"/>
            <a:chOff x="-23813" y="-28571"/>
            <a:chExt cx="12215814" cy="6888824"/>
          </a:xfrm>
        </p:grpSpPr>
        <p:pic>
          <p:nvPicPr>
            <p:cNvPr id="3" name="Picture 19" descr="TRPalms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5401" y="3733801"/>
              <a:ext cx="3276600" cy="3113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0" descr="TRPalm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" y="3304494"/>
              <a:ext cx="3640528" cy="326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1" descr="TRPalms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66" y="-28571"/>
              <a:ext cx="3055824" cy="338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2" descr="TRPalms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-16070"/>
              <a:ext cx="3470739" cy="3368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3209728" y="3720932"/>
              <a:ext cx="5159950" cy="3139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endParaRPr lang="bn-BD" sz="4800" i="0" spc="-113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150000"/>
                </a:lnSpc>
              </a:pPr>
              <a:endParaRPr lang="bn-BD" sz="4800" i="0" spc="-113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150000"/>
                </a:lnSpc>
              </a:pPr>
              <a:endParaRPr lang="en-US" sz="3600" i="0" spc="-113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183227" y="324990"/>
              <a:ext cx="5497249" cy="2121776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lvl="1" algn="ctr"/>
              <a:endParaRPr lang="bn-BD" sz="6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  <a:p>
              <a:pPr lvl="1" algn="ctr"/>
              <a:r>
                <a:rPr lang="bn-BD" sz="60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6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9" name="Picture 8" descr="graphics-flower-line-652446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62509" y="1222102"/>
              <a:ext cx="6454444" cy="42463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 flipV="1">
              <a:off x="-23813" y="6496478"/>
              <a:ext cx="12215814" cy="361521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1" name="Rectangle 10"/>
            <p:cNvSpPr/>
            <p:nvPr/>
          </p:nvSpPr>
          <p:spPr>
            <a:xfrm rot="5400000" flipV="1">
              <a:off x="8553359" y="3229072"/>
              <a:ext cx="6886571" cy="371288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2" name="Rectangle 11"/>
            <p:cNvSpPr/>
            <p:nvPr/>
          </p:nvSpPr>
          <p:spPr>
            <a:xfrm rot="5400000" flipV="1">
              <a:off x="-3077116" y="3062832"/>
              <a:ext cx="6600140" cy="417334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-23813" y="-13295"/>
              <a:ext cx="12181352" cy="355271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324391" y="1981200"/>
            <a:ext cx="4609809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শ্রেণিঃ- চতুর্থ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বিসয়ঃ- প্রাথমিক বিজ্ঞান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পাঠঃ- আমাদের জীবনে প্রযুক্তি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পাঠ্যাংশঃ- কৃষিতে প্রযুক্তি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0800" y="536316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33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381000"/>
            <a:ext cx="8610600" cy="54014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এসো নবম অধ্যায় (৬৬ পৃষ্ঠা) বের করি-------</a:t>
            </a:r>
            <a:endParaRPr lang="en-US" sz="115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01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7270"/>
            <a:ext cx="61722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মূল্যায়নঃ-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677" y="990600"/>
            <a:ext cx="832792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১।সঠিক উত্তরটি খাতায় লিখঃ-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(ক) ________________ আমাদের জীবনকে আরও উন্নত এবং আরামদায়ক করেছে।</a:t>
            </a:r>
          </a:p>
          <a:p>
            <a:pPr marL="742950" indent="-742950">
              <a:buAutoNum type="arabicParenBoth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সম্পদ (২) প্রযুক্তি (৩) শিক্ষা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(খ) নিচের ছবি দেখে উত্তরটি খাতায় লিখঃ-</a:t>
            </a:r>
          </a:p>
          <a:p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আধুনিক প্রযুক্তি</a:t>
            </a:r>
            <a:r>
              <a:rPr lang="bn-BD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কোনটিঃ-</a:t>
            </a:r>
          </a:p>
          <a:p>
            <a:endParaRPr lang="bn-BD" sz="5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6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arenBoth"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05400"/>
            <a:ext cx="2019300" cy="1447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5127523"/>
            <a:ext cx="2019300" cy="146992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165254"/>
            <a:ext cx="2095500" cy="1394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15240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98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915400" cy="6553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62400" y="304800"/>
            <a:ext cx="5029200" cy="2209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01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TRPalm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6" y="152400"/>
            <a:ext cx="2287400" cy="319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152400"/>
            <a:ext cx="9144000" cy="6518277"/>
            <a:chOff x="-23813" y="-28571"/>
            <a:chExt cx="12215814" cy="6888824"/>
          </a:xfrm>
        </p:grpSpPr>
        <p:pic>
          <p:nvPicPr>
            <p:cNvPr id="4" name="Picture 19" descr="TRPalm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5401" y="3733801"/>
              <a:ext cx="3276600" cy="3113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0" descr="TRPalms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" y="3304494"/>
              <a:ext cx="3640528" cy="326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1" descr="TRPalms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66" y="-28571"/>
              <a:ext cx="3055824" cy="338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2" descr="TRPalms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-16070"/>
              <a:ext cx="3470739" cy="3368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3209728" y="3720932"/>
              <a:ext cx="5159950" cy="3139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endParaRPr lang="bn-BD" sz="4800" i="0" spc="-113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150000"/>
                </a:lnSpc>
              </a:pPr>
              <a:endParaRPr lang="bn-BD" sz="4800" i="0" spc="-113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150000"/>
                </a:lnSpc>
              </a:pPr>
              <a:endParaRPr lang="en-US" sz="3600" i="0" spc="-113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109439" y="561004"/>
              <a:ext cx="5487412" cy="104900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bn-BD" sz="60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শিক্ষক পরিচিতি </a:t>
              </a:r>
              <a:endParaRPr lang="en-US" sz="6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9" descr="graphics-flower-line-652446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54499" y="1553586"/>
              <a:ext cx="6454443" cy="42463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 flipV="1">
              <a:off x="-23813" y="6496478"/>
              <a:ext cx="12215814" cy="361521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2" name="Rectangle 11"/>
            <p:cNvSpPr/>
            <p:nvPr/>
          </p:nvSpPr>
          <p:spPr>
            <a:xfrm rot="5400000" flipV="1">
              <a:off x="8553359" y="3229072"/>
              <a:ext cx="6886571" cy="371288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" name="Rectangle 12"/>
            <p:cNvSpPr/>
            <p:nvPr/>
          </p:nvSpPr>
          <p:spPr>
            <a:xfrm rot="5400000" flipV="1">
              <a:off x="-3077116" y="3062832"/>
              <a:ext cx="6600140" cy="417334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-23813" y="-13295"/>
              <a:ext cx="12181352" cy="355271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15" name="Picture 14" descr="graphics-flower-line-652446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77036" y="5528121"/>
              <a:ext cx="6454443" cy="424634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1600200" y="2362200"/>
            <a:ext cx="6324600" cy="259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হিরামনি</a:t>
            </a:r>
          </a:p>
          <a:p>
            <a:pPr algn="ctr"/>
            <a:r>
              <a:rPr lang="bn-BD" sz="40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40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আমজুয়ানী সরকারি প্রাথমিক বিদ্যালয়</a:t>
            </a:r>
          </a:p>
          <a:p>
            <a:pPr algn="ctr"/>
            <a:r>
              <a:rPr lang="bn-BD" sz="40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তেতুলিয়া,পঞ্চগড় 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80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981200" y="838200"/>
            <a:ext cx="4572000" cy="1371600"/>
          </a:xfrm>
          <a:prstGeom prst="flowChartAlternateProcess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28600" y="3048000"/>
            <a:ext cx="8686800" cy="29718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১০.২.১ কৃষিতে প্রযুক্তির ব্যবহার বর্ণনা করতে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raphics-flower-line-6524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438400"/>
            <a:ext cx="4831395" cy="401793"/>
          </a:xfrm>
          <a:prstGeom prst="rect">
            <a:avLst/>
          </a:prstGeom>
        </p:spPr>
      </p:pic>
      <p:pic>
        <p:nvPicPr>
          <p:cNvPr id="5" name="Picture 4" descr="graphics-flower-line-6524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04800"/>
            <a:ext cx="4831395" cy="40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6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1"/>
            <a:ext cx="8763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-152400"/>
            <a:ext cx="9113520" cy="723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2743200"/>
            <a:ext cx="5105400" cy="110799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কৃষিতে প্রযুক্তি</a:t>
            </a:r>
            <a:endParaRPr lang="en-US" sz="5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1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28600"/>
            <a:ext cx="5791200" cy="769441"/>
          </a:xfrm>
          <a:prstGeom prst="rect">
            <a:avLst/>
          </a:prstGeom>
          <a:solidFill>
            <a:schemeClr val="accent3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এসো কিছু ছবি দেখি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1257300"/>
            <a:ext cx="434340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95400"/>
            <a:ext cx="4289323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5791200"/>
            <a:ext cx="41148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ট্র্যাক্টর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5715000"/>
            <a:ext cx="41148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দুধদোহন যন্ত্র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78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11674"/>
            <a:ext cx="4590254" cy="4769926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003" y="411673"/>
            <a:ext cx="4401106" cy="4693727"/>
          </a:xfrm>
          <a:prstGeom prst="ellipse">
            <a:avLst/>
          </a:prstGeom>
          <a:ln w="190500" cap="rnd">
            <a:solidFill>
              <a:schemeClr val="accent2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52400" y="5562600"/>
            <a:ext cx="4343400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সেচ পাম্প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5638800"/>
            <a:ext cx="4191000" cy="923330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পানি ছিটানো যন্ত্র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038600" cy="5486400"/>
          </a:xfrm>
          <a:prstGeom prst="roundRect">
            <a:avLst>
              <a:gd name="adj" fmla="val 16667"/>
            </a:avLst>
          </a:prstGeom>
          <a:ln w="5715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"/>
            <a:ext cx="4267200" cy="5638800"/>
          </a:xfrm>
          <a:prstGeom prst="roundRect">
            <a:avLst>
              <a:gd name="adj" fmla="val 16667"/>
            </a:avLst>
          </a:prstGeom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971800" y="6019800"/>
            <a:ext cx="28956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ধান কাটার যন্ত্র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37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267</Words>
  <Application>Microsoft Office PowerPoint</Application>
  <PresentationFormat>On-screen Show (4:3)</PresentationFormat>
  <Paragraphs>57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SHARFUN NAHER</dc:creator>
  <cp:lastModifiedBy>DPE</cp:lastModifiedBy>
  <cp:revision>84</cp:revision>
  <dcterms:created xsi:type="dcterms:W3CDTF">2006-08-16T00:00:00Z</dcterms:created>
  <dcterms:modified xsi:type="dcterms:W3CDTF">2019-11-30T16:27:45Z</dcterms:modified>
</cp:coreProperties>
</file>