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3" r:id="rId2"/>
    <p:sldId id="258" r:id="rId3"/>
    <p:sldId id="259" r:id="rId4"/>
    <p:sldId id="260" r:id="rId5"/>
    <p:sldId id="266" r:id="rId6"/>
    <p:sldId id="268" r:id="rId7"/>
    <p:sldId id="267" r:id="rId8"/>
    <p:sldId id="275" r:id="rId9"/>
    <p:sldId id="269" r:id="rId10"/>
    <p:sldId id="274" r:id="rId11"/>
    <p:sldId id="263" r:id="rId12"/>
    <p:sldId id="25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0" autoAdjust="0"/>
    <p:restoredTop sz="94660"/>
  </p:normalViewPr>
  <p:slideViewPr>
    <p:cSldViewPr>
      <p:cViewPr>
        <p:scale>
          <a:sx n="66" d="100"/>
          <a:sy n="66" d="100"/>
        </p:scale>
        <p:origin x="-1530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494903-EFAB-4849-AF04-33D267E2D412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3B0A5-1D1A-4E4D-8689-09B8FDD9F4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59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-338048"/>
            <a:ext cx="73152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15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h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2895600"/>
            <a:ext cx="1524000" cy="100012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282435"/>
            <a:ext cx="4033837" cy="55755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28600"/>
            <a:ext cx="9144000" cy="732948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629400" y="3886200"/>
            <a:ext cx="19050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ধ্বংসযজ্ঞ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066800"/>
            <a:ext cx="9144000" cy="48320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</a:t>
            </a:r>
            <a:r>
              <a:rPr lang="en-US" sz="8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cÖ‡kœvË‡ii</a:t>
            </a:r>
            <a:r>
              <a:rPr lang="en-US" sz="8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gva</a:t>
            </a:r>
            <a:r>
              <a:rPr lang="en-US" sz="8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¨‡g</a:t>
            </a:r>
            <a:endParaRPr lang="en-US" sz="4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ক)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নারীরা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কি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দিয়ে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মুক্তিযোদ্ধাদের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সাহায্য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করে</a:t>
            </a:r>
            <a:r>
              <a:rPr lang="en-US" sz="32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?</a:t>
            </a:r>
            <a:endParaRPr lang="en-US" sz="32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খ)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সংস্কৃতি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কর্মীরা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কিভাবে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মুক্তিযোদ্ধাদের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অনুপ্রাণিত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করে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গ)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এ্যাকশন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MÖæc</a:t>
            </a:r>
            <a:r>
              <a:rPr lang="en-US" sz="4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Kxfv‡e</a:t>
            </a:r>
            <a:r>
              <a:rPr lang="en-US" sz="4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gyw³hy‡× Ask </a:t>
            </a:r>
            <a:r>
              <a:rPr lang="en-US" sz="4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wb</a:t>
            </a:r>
            <a:r>
              <a:rPr lang="en-US" sz="4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Z</a:t>
            </a:r>
            <a:r>
              <a:rPr lang="en-US" sz="4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sz="4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N) †m </a:t>
            </a:r>
            <a:r>
              <a:rPr lang="en-US" sz="4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mg‡q</a:t>
            </a:r>
            <a:r>
              <a:rPr lang="en-US" sz="4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†`‡</a:t>
            </a:r>
            <a:r>
              <a:rPr lang="en-US" sz="4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4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gvby‡li</a:t>
            </a:r>
            <a:r>
              <a:rPr lang="en-US" sz="4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wcÖq</a:t>
            </a:r>
            <a:r>
              <a:rPr lang="en-US" sz="4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Mvb</a:t>
            </a:r>
            <a:r>
              <a:rPr lang="en-US" sz="44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KvbwU</a:t>
            </a:r>
            <a:r>
              <a:rPr lang="en-US" sz="4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wQj</a:t>
            </a:r>
            <a:r>
              <a:rPr lang="en-US" sz="4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r>
              <a:rPr lang="en-US" sz="4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O) gyw³‡hv×v‡`i </a:t>
            </a:r>
            <a:r>
              <a:rPr lang="en-US" sz="4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wcÖq</a:t>
            </a:r>
            <a:r>
              <a:rPr lang="en-US" sz="4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‡¯</a:t>
            </a:r>
            <a:r>
              <a:rPr lang="en-US" sz="4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øvMvb</a:t>
            </a:r>
            <a:r>
              <a:rPr lang="en-US" sz="4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en-US" sz="4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wQj</a:t>
            </a:r>
            <a:r>
              <a:rPr lang="en-US" sz="4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?</a:t>
            </a:r>
            <a:endParaRPr lang="en-US" sz="44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89" y="0"/>
            <a:ext cx="9149889" cy="708218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71600" y="0"/>
            <a:ext cx="6629400" cy="110799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6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`</a:t>
            </a:r>
            <a:endParaRPr lang="en-US" sz="66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533400"/>
            <a:ext cx="5410200" cy="547842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উপস্থাপনায়</a:t>
            </a:r>
            <a:r>
              <a:rPr lang="en-US" sz="6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88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AwbZv</a:t>
            </a:r>
            <a:r>
              <a:rPr lang="en-US" sz="8800" b="1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88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†`e</a:t>
            </a:r>
            <a:endParaRPr lang="en-US" sz="8800" b="1" dirty="0" smtClean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6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mnKvwi</a:t>
            </a:r>
            <a:r>
              <a:rPr lang="en-US" sz="6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wkÿK</a:t>
            </a:r>
            <a:endParaRPr lang="en-US" sz="6000" b="1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4000" b="1" dirty="0" err="1" smtClean="0">
                <a:solidFill>
                  <a:srgbClr val="FF6600"/>
                </a:solidFill>
                <a:latin typeface="SutonnyMJ" pitchFamily="2" charset="0"/>
                <a:cs typeface="SutonnyMJ" pitchFamily="2" charset="0"/>
              </a:rPr>
              <a:t>P›`ªbv</a:t>
            </a:r>
            <a:r>
              <a:rPr lang="en-US" sz="4000" b="1" dirty="0" smtClean="0">
                <a:solidFill>
                  <a:srgbClr val="FF6600"/>
                </a:solidFill>
                <a:latin typeface="SutonnyMJ" pitchFamily="2" charset="0"/>
                <a:cs typeface="SutonnyMJ" pitchFamily="2" charset="0"/>
              </a:rPr>
              <a:t>_ </a:t>
            </a:r>
            <a:r>
              <a:rPr lang="en-US" sz="4000" b="1" dirty="0" err="1" smtClean="0">
                <a:solidFill>
                  <a:srgbClr val="FF6600"/>
                </a:solidFill>
                <a:latin typeface="SutonnyMJ" pitchFamily="2" charset="0"/>
                <a:cs typeface="SutonnyMJ" pitchFamily="2" charset="0"/>
              </a:rPr>
              <a:t>miKvwi</a:t>
            </a:r>
            <a:r>
              <a:rPr lang="en-US" sz="4000" b="1" dirty="0" smtClean="0">
                <a:solidFill>
                  <a:srgbClr val="FF66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6600"/>
                </a:solidFill>
                <a:latin typeface="SutonnyMJ" pitchFamily="2" charset="0"/>
                <a:cs typeface="SutonnyMJ" pitchFamily="2" charset="0"/>
              </a:rPr>
              <a:t>cªv_wgK</a:t>
            </a:r>
            <a:r>
              <a:rPr lang="en-US" sz="4000" b="1" dirty="0" smtClean="0">
                <a:solidFill>
                  <a:srgbClr val="FF66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6600"/>
                </a:solidFill>
                <a:latin typeface="SutonnyMJ" pitchFamily="2" charset="0"/>
                <a:cs typeface="SutonnyMJ" pitchFamily="2" charset="0"/>
              </a:rPr>
              <a:t>we`¨vjq</a:t>
            </a:r>
            <a:endParaRPr lang="en-US" sz="4000" b="1" dirty="0" smtClean="0">
              <a:solidFill>
                <a:srgbClr val="FF66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6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kÖxg½j,‡gŠjfxevRvi</a:t>
            </a:r>
          </a:p>
          <a:p>
            <a:pPr algn="ctr"/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1" y="228600"/>
            <a:ext cx="2895599" cy="6172200"/>
          </a:xfrm>
          <a:prstGeom prst="rect">
            <a:avLst/>
          </a:prstGeom>
        </p:spPr>
      </p:pic>
      <p:pic>
        <p:nvPicPr>
          <p:cNvPr id="6" name="Picture 5" descr="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0" y="533395"/>
            <a:ext cx="2209800" cy="6095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"/>
            <a:ext cx="9144000" cy="68326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6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পঞ্চম</a:t>
            </a:r>
            <a:endParaRPr lang="en-US" sz="80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en-US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বিশ্বপরিচয়</a:t>
            </a:r>
            <a:endParaRPr lang="en-US" sz="60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6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6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মুক্তিযুদ্ধ</a:t>
            </a:r>
            <a:endParaRPr lang="en-US" sz="60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পাঠ্যাংশঃ</a:t>
            </a:r>
            <a:r>
              <a:rPr lang="en-US" sz="6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gyw³hy‡×i </a:t>
            </a:r>
            <a:r>
              <a:rPr lang="en-US" sz="6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mvgwiK</a:t>
            </a:r>
            <a:r>
              <a:rPr lang="en-US" sz="6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evwnbx</a:t>
            </a:r>
            <a:r>
              <a:rPr lang="en-US" sz="6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/>
            <a:r>
              <a:rPr lang="en-US" sz="6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c„ôv</a:t>
            </a:r>
            <a:r>
              <a:rPr lang="en-US" sz="6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: 4 I 5|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14400"/>
            <a:ext cx="9144000" cy="424731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        </a:t>
            </a:r>
            <a:r>
              <a:rPr lang="en-US" sz="7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72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6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14.2.1 | gyw³hy‡× </a:t>
            </a:r>
            <a:r>
              <a:rPr lang="en-US" sz="6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mvaviY</a:t>
            </a:r>
            <a:r>
              <a:rPr lang="en-US" sz="6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gvby‡li</a:t>
            </a:r>
            <a:r>
              <a:rPr lang="en-US" sz="6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AskMÖnY</a:t>
            </a:r>
            <a:r>
              <a:rPr lang="en-US" sz="6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6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AvZ¥Z¨v‡Mi</a:t>
            </a:r>
            <a:r>
              <a:rPr lang="en-US" sz="6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K_v</a:t>
            </a:r>
            <a:r>
              <a:rPr lang="en-US" sz="6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eY©bv</a:t>
            </a:r>
            <a:r>
              <a:rPr lang="en-US" sz="6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6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6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54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rainingcam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00600" y="58674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মুক্তিযুদ্ধ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trainingcam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676400" y="3200400"/>
            <a:ext cx="12192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km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53001"/>
            <a:ext cx="9144000" cy="7164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629400" y="3276600"/>
            <a:ext cx="2514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কিশোর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মুক্তিযোদ্ধারা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7657" y="0"/>
            <a:ext cx="945931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57800" y="4191000"/>
            <a:ext cx="3657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হত্যাযজ্ঞ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WO-MW012842.jpg"/>
          <p:cNvPicPr>
            <a:picLocks noChangeAspect="1"/>
          </p:cNvPicPr>
          <p:nvPr/>
        </p:nvPicPr>
        <p:blipFill>
          <a:blip r:embed="rId2" cstate="print"/>
          <a:srcRect b="4089"/>
          <a:stretch>
            <a:fillRect/>
          </a:stretch>
        </p:blipFill>
        <p:spPr>
          <a:xfrm>
            <a:off x="0" y="0"/>
            <a:ext cx="9144000" cy="7010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86200" y="5715000"/>
            <a:ext cx="434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ধ্বংসযজ্ঞ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343400" cy="6858000"/>
          </a:xfrm>
          <a:prstGeom prst="rect">
            <a:avLst/>
          </a:prstGeom>
        </p:spPr>
      </p:pic>
      <p:pic>
        <p:nvPicPr>
          <p:cNvPr id="3" name="Picture 2" descr="m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0"/>
            <a:ext cx="48006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0" y="838200"/>
            <a:ext cx="441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গণহত্যা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(১৯৭১)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126</Words>
  <Application>Microsoft Office PowerPoint</Application>
  <PresentationFormat>On-screen Show (4:3)</PresentationFormat>
  <Paragraphs>27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 habigonj</dc:creator>
  <cp:lastModifiedBy>ismail - [2010]</cp:lastModifiedBy>
  <cp:revision>73</cp:revision>
  <dcterms:created xsi:type="dcterms:W3CDTF">2006-08-16T00:00:00Z</dcterms:created>
  <dcterms:modified xsi:type="dcterms:W3CDTF">2019-11-30T08:04:52Z</dcterms:modified>
</cp:coreProperties>
</file>