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5" r:id="rId3"/>
    <p:sldId id="259" r:id="rId4"/>
    <p:sldId id="260" r:id="rId5"/>
    <p:sldId id="261" r:id="rId6"/>
    <p:sldId id="262" r:id="rId7"/>
    <p:sldId id="270" r:id="rId8"/>
    <p:sldId id="263" r:id="rId9"/>
    <p:sldId id="268" r:id="rId10"/>
    <p:sldId id="272" r:id="rId11"/>
    <p:sldId id="264" r:id="rId12"/>
    <p:sldId id="265" r:id="rId13"/>
    <p:sldId id="266" r:id="rId14"/>
    <p:sldId id="267" r:id="rId15"/>
    <p:sldId id="271" r:id="rId16"/>
    <p:sldId id="269" r:id="rId17"/>
    <p:sldId id="273" r:id="rId18"/>
    <p:sldId id="276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3300"/>
    <a:srgbClr val="FF3399"/>
    <a:srgbClr val="FF3300"/>
    <a:srgbClr val="FF0000"/>
    <a:srgbClr val="66FF33"/>
    <a:srgbClr val="009999"/>
    <a:srgbClr val="FFFF99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2" autoAdjust="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5A9A6-68B2-4096-9444-AFAC047C07B5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7971-58EB-46B7-8B0D-39CD67F7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3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C7971-58EB-46B7-8B0D-39CD67F712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1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92720-35C6-43E5-A484-8F59A94C9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3051C0-D594-4673-8386-93E643803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9AE7C5-1AD0-4BD7-A1C2-DB4808C0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BC62E6-FB80-4323-B161-09279699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E80621-7C87-41E1-A0CA-BEE8377F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7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B16FE9-FF73-445D-892E-BDA5AEC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05DAA55-C241-4D63-916A-424D1127E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AB3C73-753F-4735-ADAC-8F1B0A1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267A5-3756-4B39-B8E3-3F3A7E31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D35656-E7F1-4A9D-B560-48F6CC58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3C46656-1DC1-48D1-9F2F-719B99ABC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2C5C9D9-E3F4-4E3C-B78C-FCC2ACE41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87A82E-BD9F-4E43-BE86-8B788378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15C992-B21A-42E4-87BB-B8F71FF7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BD62FC-CC1E-4B68-8D86-B55260ED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E9C235-C63F-401A-9126-00410B26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5850B1-090F-4348-901B-D9E79EDF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E482D4-6A15-45E1-A6DB-716847A2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2B6DAB-C13E-44D4-BA0F-1639F641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57FB88-B53E-48F0-96BE-43C8DDF0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0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75708-C777-4444-82B1-F509DEE2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C5D956-2A8A-4921-83F2-4BF355613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6FF23D-2897-4AE6-A4BF-C7BC0398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64E586-06C2-4B10-B532-43EBF9EB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BB6CC3-3532-4FE6-8836-BD58E752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6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B65185-0228-48AF-8106-0AFE3225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1FD038-1380-4E5F-BDE8-8D2E7ABFB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FEBA45B-FF2B-48A2-AACE-F1EF8B84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334032-82B9-47CD-89DB-F4274A8E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3376AA-F712-46DE-AB79-37A68690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390317-2777-4578-8C58-113C905B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C0C0D4-DA56-402C-B309-5676D9D7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674612-A317-40B8-84CC-5DA89E424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B57C8B4-F002-4259-8987-4EC2C6606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18153A2-BFD1-4761-9A2F-681E2E298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FEB26D9-4B8E-4BE9-B23A-D1D6B8906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AD33FC6-4409-4F82-BC51-DDD371E9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F919BD5-9E5A-4EC0-9806-53C6F4CD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F5E4010-3F66-4300-8CC8-CD68CD55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ED30C8-D539-403E-9C12-DF65991A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2D36B3-BAC3-4A57-926F-34A6A860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82D21C-E470-4ABE-938B-EE96E957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FE452F1-7FC2-47C6-AF27-128F8805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C33EF3D-2263-47A1-9D2C-F4D83BF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30A5287-957A-468B-A57F-B2405C4C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B2C18C-ED0A-4848-8606-B2EAB34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1424D-CD1C-42A3-89A4-B4C32F8F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771E8C-2E89-424A-9030-5D7255FD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4F4769-4A19-4BBD-A814-BD3DD6A43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9A3F38-8714-4EF9-BB80-0BA06013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F9FF2A-1385-49DE-AEB8-C0369978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82A0FA-C8FA-4664-BED6-AD6D1AFF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2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AA4844-2FC2-4FBE-AD5D-21818C02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6C1185F-BFA3-4B3C-BE1F-D25B0F9C2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163D4E-200A-4600-A59B-25CA0D6E7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4F9C69-3393-4635-B65B-2EB062D6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5EBAF9-0EE8-4E11-91A3-E5FEF1DE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D96196-48A0-4FBE-BD2E-8C2745A4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2CBC9AE-5399-4850-BD29-EA8EFAB0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4CB851-2DB0-4A43-99B5-0DF35A9CD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EB7ED-EA34-4705-9173-2A1211175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3DBC-7D6A-4E43-A978-8F0604296A8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5E9BF0-5C6D-4E73-895D-BB2C59B2D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77F432-C361-4DA6-832A-6CF02C660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8" y="2543835"/>
            <a:ext cx="3336460" cy="3336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49" y="2543835"/>
            <a:ext cx="4134729" cy="36178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38" y="2677688"/>
            <a:ext cx="1970835" cy="32026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6808274" y="632526"/>
            <a:ext cx="680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808274" y="632526"/>
            <a:ext cx="680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64"/>
          <a:stretch/>
        </p:blipFill>
        <p:spPr>
          <a:xfrm>
            <a:off x="1" y="0"/>
            <a:ext cx="6234544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1" r="10227"/>
          <a:stretch/>
        </p:blipFill>
        <p:spPr>
          <a:xfrm>
            <a:off x="6234545" y="-32826"/>
            <a:ext cx="6036456" cy="69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7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52604 -0.00231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-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50248 -0.00718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Bevel 6"/>
          <p:cNvSpPr/>
          <p:nvPr/>
        </p:nvSpPr>
        <p:spPr>
          <a:xfrm>
            <a:off x="818907" y="658941"/>
            <a:ext cx="2678056" cy="972151"/>
          </a:xfrm>
          <a:prstGeom prst="bevel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234778" y="2767281"/>
            <a:ext cx="11714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সংগৃহীত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গুলো দলে ভাগ করে দিয়ে  ভালো করে পর্যবেক্ষণ করে এদের 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দলীয় খাতায় লিখতে বলব।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213" y="658941"/>
            <a:ext cx="1891311" cy="1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3FDE8BB-0BBB-479B-A61F-413305AFC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3857" r="2937" b="6301"/>
          <a:stretch/>
        </p:blipFill>
        <p:spPr>
          <a:xfrm>
            <a:off x="318372" y="1103728"/>
            <a:ext cx="3837476" cy="2458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E09B41-7629-44F1-92DC-B1F78C3DD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t="4178" r="3387"/>
          <a:stretch/>
        </p:blipFill>
        <p:spPr>
          <a:xfrm>
            <a:off x="318371" y="3629027"/>
            <a:ext cx="3837476" cy="2458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88B56A5-9DA7-4982-A10B-E41F232CF6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3"/>
          <a:stretch/>
        </p:blipFill>
        <p:spPr>
          <a:xfrm>
            <a:off x="7818008" y="3595503"/>
            <a:ext cx="4178137" cy="2261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885E960-A70E-43F3-959C-037FEE58DE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0"/>
          <a:stretch/>
        </p:blipFill>
        <p:spPr>
          <a:xfrm>
            <a:off x="7843859" y="1138031"/>
            <a:ext cx="4152286" cy="23894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2573CF6-56AD-4469-9AEE-0ED25327F3A0}"/>
              </a:ext>
            </a:extLst>
          </p:cNvPr>
          <p:cNvSpPr txBox="1"/>
          <p:nvPr/>
        </p:nvSpPr>
        <p:spPr>
          <a:xfrm>
            <a:off x="248033" y="424591"/>
            <a:ext cx="1140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 ভালো করে দেখ এবং আলোচনায় অংশগ্রহণ কর।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3FE6B3-C20B-4F2B-AA39-E42E459AB08C}"/>
              </a:ext>
            </a:extLst>
          </p:cNvPr>
          <p:cNvSpPr txBox="1"/>
          <p:nvPr/>
        </p:nvSpPr>
        <p:spPr>
          <a:xfrm>
            <a:off x="443554" y="5954681"/>
            <a:ext cx="244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D5E4D9C-41BB-4EB4-92C2-1E05F2513608}"/>
              </a:ext>
            </a:extLst>
          </p:cNvPr>
          <p:cNvSpPr txBox="1"/>
          <p:nvPr/>
        </p:nvSpPr>
        <p:spPr>
          <a:xfrm>
            <a:off x="5168569" y="5968913"/>
            <a:ext cx="244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8ED7D43-AC1F-4D01-9C8B-055BA2FE23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3" r="902" b="1759"/>
          <a:stretch/>
        </p:blipFill>
        <p:spPr>
          <a:xfrm>
            <a:off x="4296509" y="1146443"/>
            <a:ext cx="3428919" cy="22611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831C0C6-2E6B-4985-BAC0-314A5F2327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1329" b="50525"/>
          <a:stretch/>
        </p:blipFill>
        <p:spPr>
          <a:xfrm>
            <a:off x="4296508" y="3447220"/>
            <a:ext cx="3428920" cy="24094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328A872-061F-44A2-9340-26E8FFE07D73}"/>
              </a:ext>
            </a:extLst>
          </p:cNvPr>
          <p:cNvSpPr txBox="1"/>
          <p:nvPr/>
        </p:nvSpPr>
        <p:spPr>
          <a:xfrm>
            <a:off x="9202267" y="5930463"/>
            <a:ext cx="244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7" grpId="0"/>
      <p:bldP spid="17" grpId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274F327-3343-4693-99A4-18B284DBA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1" y="1322275"/>
            <a:ext cx="4377116" cy="2288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DE9F4E0-B4A3-4ED8-81BC-A1A2230A0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1" y="3678758"/>
            <a:ext cx="4377115" cy="2184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1F40BE0-367A-4A39-9681-70E2F6D4A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87" y="1430249"/>
            <a:ext cx="4672538" cy="2180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D87E587-4A42-420C-9EE1-05F5DF19E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87" y="3682637"/>
            <a:ext cx="4682289" cy="21805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2573CF6-56AD-4469-9AEE-0ED25327F3A0}"/>
              </a:ext>
            </a:extLst>
          </p:cNvPr>
          <p:cNvSpPr txBox="1"/>
          <p:nvPr/>
        </p:nvSpPr>
        <p:spPr>
          <a:xfrm>
            <a:off x="248033" y="495199"/>
            <a:ext cx="1140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 ভালো করে দেখ এবং আলোচনায় অংশগ্রহণ কর।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93E143D-739C-481B-8A57-9D013DCEFE00}"/>
              </a:ext>
            </a:extLst>
          </p:cNvPr>
          <p:cNvSpPr txBox="1"/>
          <p:nvPr/>
        </p:nvSpPr>
        <p:spPr>
          <a:xfrm>
            <a:off x="785658" y="5931146"/>
            <a:ext cx="244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738E2F1-B1AA-4DDA-9402-1C2616548727}"/>
              </a:ext>
            </a:extLst>
          </p:cNvPr>
          <p:cNvSpPr txBox="1"/>
          <p:nvPr/>
        </p:nvSpPr>
        <p:spPr>
          <a:xfrm>
            <a:off x="7531327" y="6017250"/>
            <a:ext cx="244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২০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7C6895-F48E-4915-84DA-2CFEFABC9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3852" r="4255" b="3093"/>
          <a:stretch/>
        </p:blipFill>
        <p:spPr>
          <a:xfrm>
            <a:off x="253224" y="1209607"/>
            <a:ext cx="5254283" cy="2319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0E73AE0-49A2-4B2B-BD33-8EB716442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8" y="3612185"/>
            <a:ext cx="5254277" cy="2358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4964C5F-CDDB-47A5-A863-FD3C88C4F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88" y="3529384"/>
            <a:ext cx="5507508" cy="23900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D26D373-CCF3-4AF2-9330-FBD91EB67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87" y="1217896"/>
            <a:ext cx="5513247" cy="21979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2573CF6-56AD-4469-9AEE-0ED25327F3A0}"/>
              </a:ext>
            </a:extLst>
          </p:cNvPr>
          <p:cNvSpPr txBox="1"/>
          <p:nvPr/>
        </p:nvSpPr>
        <p:spPr>
          <a:xfrm>
            <a:off x="248033" y="424591"/>
            <a:ext cx="1140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 ভালো করে দেখ এবং আলোচনায় অংশগ্রহণ কর।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AD4DE4C-A8EB-48A9-99DB-AEFAC9B7E86B}"/>
              </a:ext>
            </a:extLst>
          </p:cNvPr>
          <p:cNvSpPr txBox="1"/>
          <p:nvPr/>
        </p:nvSpPr>
        <p:spPr>
          <a:xfrm>
            <a:off x="7596583" y="5970908"/>
            <a:ext cx="244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১০০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77E949C-2015-439D-B131-863F14B65EAA}"/>
              </a:ext>
            </a:extLst>
          </p:cNvPr>
          <p:cNvSpPr txBox="1"/>
          <p:nvPr/>
        </p:nvSpPr>
        <p:spPr>
          <a:xfrm>
            <a:off x="901402" y="5999044"/>
            <a:ext cx="244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৫০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2BDF2DD-1927-43A8-B39E-E32B501D4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9" y="1106491"/>
            <a:ext cx="5781084" cy="2475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0D0DF69-799C-4AA7-9B9A-3C4F3ABF5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3" y="3625103"/>
            <a:ext cx="5806898" cy="2457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BFCAD8-5CD5-4A74-B082-DC9DBC8215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95"/>
          <a:stretch/>
        </p:blipFill>
        <p:spPr>
          <a:xfrm>
            <a:off x="6328648" y="3625103"/>
            <a:ext cx="5314860" cy="24811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A411838-4888-4693-8073-8B982D2BB9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4"/>
          <a:stretch/>
        </p:blipFill>
        <p:spPr>
          <a:xfrm>
            <a:off x="6328648" y="1139464"/>
            <a:ext cx="5307471" cy="24759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2573CF6-56AD-4469-9AEE-0ED25327F3A0}"/>
              </a:ext>
            </a:extLst>
          </p:cNvPr>
          <p:cNvSpPr txBox="1"/>
          <p:nvPr/>
        </p:nvSpPr>
        <p:spPr>
          <a:xfrm>
            <a:off x="243195" y="440626"/>
            <a:ext cx="1140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 ভালো করে দেখ এবং আলোচনায় অংশগ্রহণ কর।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2560736-0B50-482C-B32C-45A1930BDB98}"/>
              </a:ext>
            </a:extLst>
          </p:cNvPr>
          <p:cNvSpPr txBox="1"/>
          <p:nvPr/>
        </p:nvSpPr>
        <p:spPr>
          <a:xfrm>
            <a:off x="7559281" y="6046753"/>
            <a:ext cx="244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১০০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5213CC0-1EDD-4312-812A-9D968BBF8AB8}"/>
              </a:ext>
            </a:extLst>
          </p:cNvPr>
          <p:cNvSpPr txBox="1"/>
          <p:nvPr/>
        </p:nvSpPr>
        <p:spPr>
          <a:xfrm>
            <a:off x="1566628" y="5965842"/>
            <a:ext cx="244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৫০০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07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313714" y="718342"/>
            <a:ext cx="5099062" cy="5369585"/>
            <a:chOff x="5905258" y="831625"/>
            <a:chExt cx="5429922" cy="57824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73" t="16359" r="20270" b="6509"/>
            <a:stretch/>
          </p:blipFill>
          <p:spPr>
            <a:xfrm>
              <a:off x="5905259" y="3614988"/>
              <a:ext cx="5429921" cy="29990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7" t="12862" r="22359" b="8038"/>
            <a:stretch/>
          </p:blipFill>
          <p:spPr>
            <a:xfrm>
              <a:off x="5905258" y="831625"/>
              <a:ext cx="5429922" cy="2716853"/>
            </a:xfrm>
            <a:prstGeom prst="rect">
              <a:avLst/>
            </a:prstGeom>
          </p:spPr>
        </p:pic>
      </p:grpSp>
      <p:sp>
        <p:nvSpPr>
          <p:cNvPr id="12" name="Flowchart: Terminator 11"/>
          <p:cNvSpPr/>
          <p:nvPr/>
        </p:nvSpPr>
        <p:spPr>
          <a:xfrm>
            <a:off x="395416" y="718342"/>
            <a:ext cx="2347784" cy="729048"/>
          </a:xfrm>
          <a:prstGeom prst="flowChartTerminator">
            <a:avLst/>
          </a:prstGeom>
          <a:gradFill>
            <a:gsLst>
              <a:gs pos="6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416" y="2600742"/>
            <a:ext cx="50415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পাঠ্য বইয়ের ৭৪ ও ৭৫ পৃষ্ঠার নোটগুলো ভালো করে দেখ ও বৈশিষ্ট্য গুলো মনে রাখ 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FF8604-E760-492D-A8EB-441EB22F5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05" y="591145"/>
            <a:ext cx="1793594" cy="17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91715" y="1680519"/>
            <a:ext cx="3870277" cy="2224215"/>
            <a:chOff x="391715" y="1680519"/>
            <a:chExt cx="3870277" cy="22242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15" y="1680519"/>
              <a:ext cx="3870277" cy="222421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32832" y="1802317"/>
              <a:ext cx="527558" cy="246930"/>
            </a:xfrm>
            <a:prstGeom prst="rect">
              <a:avLst/>
            </a:prstGeom>
            <a:solidFill>
              <a:srgbClr val="FF00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354885">
              <a:off x="3564734" y="3305471"/>
              <a:ext cx="381523" cy="445585"/>
            </a:xfrm>
            <a:prstGeom prst="rect">
              <a:avLst/>
            </a:prstGeom>
            <a:solidFill>
              <a:srgbClr val="FF00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3747859" y="2144358"/>
              <a:ext cx="527558" cy="246930"/>
            </a:xfrm>
            <a:prstGeom prst="rect">
              <a:avLst/>
            </a:prstGeom>
            <a:solidFill>
              <a:srgbClr val="FF00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2573CF6-56AD-4469-9AEE-0ED25327F3A0}"/>
              </a:ext>
            </a:extLst>
          </p:cNvPr>
          <p:cNvSpPr txBox="1"/>
          <p:nvPr/>
        </p:nvSpPr>
        <p:spPr>
          <a:xfrm>
            <a:off x="407777" y="520618"/>
            <a:ext cx="1140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গুলো ভালো করে দেখ এবং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দাও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201" y="4460995"/>
            <a:ext cx="347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টি কত টাকা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596712" y="1680518"/>
            <a:ext cx="4003589" cy="2224216"/>
            <a:chOff x="4596712" y="1680518"/>
            <a:chExt cx="4003589" cy="22242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0" b="150"/>
            <a:stretch/>
          </p:blipFill>
          <p:spPr>
            <a:xfrm>
              <a:off x="4596712" y="1680518"/>
              <a:ext cx="4003589" cy="222421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202163" y="1820732"/>
              <a:ext cx="210069" cy="140438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4906610" y="1560367"/>
              <a:ext cx="337750" cy="95754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7539068" y="3062265"/>
              <a:ext cx="369478" cy="10625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5059010" y="2930043"/>
              <a:ext cx="337750" cy="95754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403908" y="4460995"/>
            <a:ext cx="3851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টি কত টাকা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00300" y="4382530"/>
            <a:ext cx="3456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টি কত টাকা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789772" y="1680518"/>
            <a:ext cx="3097428" cy="2224215"/>
            <a:chOff x="8789772" y="1680518"/>
            <a:chExt cx="3097428" cy="22242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3" b="51862"/>
            <a:stretch/>
          </p:blipFill>
          <p:spPr>
            <a:xfrm>
              <a:off x="8789772" y="1680518"/>
              <a:ext cx="3097428" cy="222421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1065062" y="3385973"/>
              <a:ext cx="822138" cy="415164"/>
            </a:xfrm>
            <a:prstGeom prst="rect">
              <a:avLst/>
            </a:prstGeom>
            <a:solidFill>
              <a:srgbClr val="993300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065062" y="1718200"/>
              <a:ext cx="822138" cy="415164"/>
            </a:xfrm>
            <a:prstGeom prst="rect">
              <a:avLst/>
            </a:prstGeom>
            <a:solidFill>
              <a:srgbClr val="993300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924205" y="1680519"/>
              <a:ext cx="822138" cy="323525"/>
            </a:xfrm>
            <a:prstGeom prst="rect">
              <a:avLst/>
            </a:prstGeom>
            <a:solidFill>
              <a:srgbClr val="993300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10034548" y="2141359"/>
              <a:ext cx="822138" cy="252927"/>
            </a:xfrm>
            <a:prstGeom prst="rect">
              <a:avLst/>
            </a:prstGeom>
            <a:solidFill>
              <a:srgbClr val="993300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5201" y="5188680"/>
            <a:ext cx="2751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১০ টাকার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99" y="5226635"/>
            <a:ext cx="1136476" cy="94556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596712" y="5343019"/>
            <a:ext cx="2751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১০০০ টাকার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724" y="5485338"/>
            <a:ext cx="1136476" cy="94556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89772" y="5090416"/>
            <a:ext cx="2197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৫০ টাকার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756" y="5177111"/>
            <a:ext cx="1136476" cy="9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84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/>
      <p:bldP spid="26" grpId="1"/>
      <p:bldP spid="27" grpId="0"/>
      <p:bldP spid="12" grpId="0"/>
      <p:bldP spid="12" grpId="1"/>
      <p:bldP spid="33" grpId="0"/>
      <p:bldP spid="33" grpId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2395362" y="513669"/>
            <a:ext cx="6042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নীচের প্রশ্নগুলোর উত্তর দাও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596" y="1368195"/>
            <a:ext cx="927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১। দুই টাকার নোটে কী কী ছবি আছে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509" y="2199192"/>
            <a:ext cx="921386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উত্তরঃ দোয়েল পাখি ও শহীদ মিনার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972" y="3004330"/>
            <a:ext cx="904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২। ১০০ টাকার রং কেমন?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042" y="3940349"/>
            <a:ext cx="918632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উত্তরঃ আকাশী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325" y="4893381"/>
            <a:ext cx="9430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৩। কোন কোন নোটে জাতির জনকের ছবি আছে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972" y="5724379"/>
            <a:ext cx="90424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উত্তরঃ ৫,১০,২০,৫০,১০০,৫০০,১০০০ টাকার নোটে।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71" y="711200"/>
            <a:ext cx="1699305" cy="16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315291" y="720449"/>
            <a:ext cx="43259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318" y="2696896"/>
            <a:ext cx="113884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গত ঈদে তুমি তোমার আব্বা, আম্মা ও অন্যদের কাছ থেকে কত টাকা পেয়েছিলে তা মনেকরে বাড়ি থেকে হিসেব করে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খাতায় লিখে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আনবে।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78" y="720449"/>
            <a:ext cx="1218813" cy="1218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363" y="4984699"/>
            <a:ext cx="1505163" cy="14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00532" y="294688"/>
            <a:ext cx="12009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sz="115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749" y="1748663"/>
            <a:ext cx="16067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300" y="3371277"/>
            <a:ext cx="17836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15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115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7684" y="4862310"/>
            <a:ext cx="122180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sz="115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49" y="1640585"/>
            <a:ext cx="3659415" cy="36594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5533" y="2418777"/>
            <a:ext cx="532309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A51672-1C48-4884-B8F2-4D679533AA68}"/>
              </a:ext>
            </a:extLst>
          </p:cNvPr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792349"/>
              <a:chOff x="0" y="0"/>
              <a:chExt cx="12192000" cy="6792349"/>
            </a:xfrm>
          </p:grpSpPr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AF204D91-AA2F-43A6-8050-EACF9E290E5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43844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="" xmlns:a16="http://schemas.microsoft.com/office/drawing/2014/main" id="{CCA335D4-3E06-4346-84D5-846561401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7" y="438446"/>
                <a:ext cx="0" cy="1487336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="" xmlns:a16="http://schemas.microsoft.com/office/drawing/2014/main" id="{BC1B712D-7203-4585-A4FC-09CD55B45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7" y="1925782"/>
                <a:ext cx="0" cy="4798576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EEC366E7-BE66-4451-AE99-A573EBB22F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792349"/>
                <a:ext cx="4011638" cy="0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80DE5C31-6D5B-4F15-AC71-EC0C7C84EF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06949" y="6792349"/>
                <a:ext cx="8180361" cy="0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0FF32DA2-A340-47E9-95C9-38EFCDE19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25981" y="424591"/>
                <a:ext cx="0" cy="4299809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1A426357-4A02-415D-8846-CD85130D9C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25981" y="4724400"/>
                <a:ext cx="0" cy="1999958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09" y="581890"/>
              <a:ext cx="11526982" cy="614246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780201" y="656704"/>
              <a:ext cx="4960258" cy="5941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ড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1541" y="656704"/>
              <a:ext cx="5125347" cy="5941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ড </a:t>
              </a: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556606" y="903190"/>
            <a:ext cx="2216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00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0" cap="none" spc="0" dirty="0">
              <a:ln w="0"/>
              <a:solidFill>
                <a:srgbClr val="00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EE105C9-2C45-4EDA-9655-76405B84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2" t="22510" r="12885" b="18874"/>
          <a:stretch/>
        </p:blipFill>
        <p:spPr>
          <a:xfrm>
            <a:off x="1556605" y="1578242"/>
            <a:ext cx="2455033" cy="2591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491403" y="3994445"/>
            <a:ext cx="53062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কে, এম, আব্দুল বারী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আমইন সপ্রাবি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শেরপুর,বগুড়া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bari64515@gmail.com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65378" y="913672"/>
            <a:ext cx="1043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95" b="1212"/>
          <a:stretch/>
        </p:blipFill>
        <p:spPr>
          <a:xfrm>
            <a:off x="8784917" y="1684578"/>
            <a:ext cx="1404411" cy="222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6972307" y="4040592"/>
            <a:ext cx="47148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</a:t>
            </a:r>
          </a:p>
          <a:p>
            <a:pPr algn="ctr"/>
            <a:r>
              <a:rPr lang="bn-IN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pPr algn="ctr"/>
            <a:r>
              <a:rPr lang="bn-IN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নোট</a:t>
            </a:r>
            <a:r>
              <a:rPr lang="bn-IN" sz="40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৪০ মিনিট   </a:t>
            </a:r>
            <a:endParaRPr lang="en-US" sz="4000" dirty="0">
              <a:ln w="0"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A487B0-5CD0-42DA-A8F3-8A7EB449CE66}"/>
              </a:ext>
            </a:extLst>
          </p:cNvPr>
          <p:cNvSpPr txBox="1"/>
          <p:nvPr/>
        </p:nvSpPr>
        <p:spPr>
          <a:xfrm>
            <a:off x="276664" y="606490"/>
            <a:ext cx="8806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ছবি সম্পর্কিত প্রশ্নের উত্তর দাও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B53F08-2288-4694-A76B-C4F269E85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4" y="3038626"/>
            <a:ext cx="4723657" cy="28162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B30F71B-32D6-4BF8-A0A6-15C837330272}"/>
              </a:ext>
            </a:extLst>
          </p:cNvPr>
          <p:cNvGrpSpPr/>
          <p:nvPr/>
        </p:nvGrpSpPr>
        <p:grpSpPr>
          <a:xfrm>
            <a:off x="9750856" y="564287"/>
            <a:ext cx="1707307" cy="2050812"/>
            <a:chOff x="9750856" y="564287"/>
            <a:chExt cx="1707307" cy="2050812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1E12F4FB-7B41-4B54-8B2D-D4B4DD4D2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54"/>
            <a:stretch/>
          </p:blipFill>
          <p:spPr>
            <a:xfrm>
              <a:off x="9750856" y="564287"/>
              <a:ext cx="1707307" cy="205081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6FD9A03F-ECA8-4286-BF3C-0A7C74665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6" t="3626" r="2624" b="5027"/>
            <a:stretch/>
          </p:blipFill>
          <p:spPr>
            <a:xfrm rot="10800000" flipV="1">
              <a:off x="9988059" y="661972"/>
              <a:ext cx="792097" cy="40525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9BF41BD-E659-4DEA-8503-5F792AB41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38" y="2898325"/>
            <a:ext cx="5435008" cy="29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56E49DB-7CF8-4BC7-AE60-DE47BC42E87F}"/>
              </a:ext>
            </a:extLst>
          </p:cNvPr>
          <p:cNvSpPr/>
          <p:nvPr/>
        </p:nvSpPr>
        <p:spPr>
          <a:xfrm>
            <a:off x="267285" y="628116"/>
            <a:ext cx="469831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1F12F41-249A-43BE-AFBD-39EE3C6837E1}"/>
              </a:ext>
            </a:extLst>
          </p:cNvPr>
          <p:cNvSpPr/>
          <p:nvPr/>
        </p:nvSpPr>
        <p:spPr>
          <a:xfrm>
            <a:off x="1735862" y="1902367"/>
            <a:ext cx="5086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নোট</a:t>
            </a:r>
            <a:endParaRPr lang="bn-IN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6F48791-1BC8-468D-A817-4B9ABCDAF0D8}"/>
              </a:ext>
            </a:extLst>
          </p:cNvPr>
          <p:cNvSpPr/>
          <p:nvPr/>
        </p:nvSpPr>
        <p:spPr>
          <a:xfrm>
            <a:off x="7334426" y="4325070"/>
            <a:ext cx="39661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DD0CE1F-98E6-4B62-BA02-D4439C89B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1" t="15778" r="25920" b="23559"/>
          <a:stretch/>
        </p:blipFill>
        <p:spPr>
          <a:xfrm>
            <a:off x="605534" y="3097362"/>
            <a:ext cx="4700756" cy="3254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1" t="11033" r="29695" b="10648"/>
          <a:stretch/>
        </p:blipFill>
        <p:spPr>
          <a:xfrm>
            <a:off x="7866403" y="628116"/>
            <a:ext cx="2886457" cy="33539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93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D0CED25-4592-46A5-A815-E5099553DD0C}"/>
              </a:ext>
            </a:extLst>
          </p:cNvPr>
          <p:cNvSpPr/>
          <p:nvPr/>
        </p:nvSpPr>
        <p:spPr>
          <a:xfrm>
            <a:off x="140675" y="628116"/>
            <a:ext cx="3384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cap="none" spc="0" dirty="0">
                <a:ln/>
                <a:solidFill>
                  <a:srgbClr val="0099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cap="none" spc="0" dirty="0">
              <a:ln/>
              <a:solidFill>
                <a:srgbClr val="00999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2D9FFBE-8101-4426-82A3-6B1600FEC2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6739" r="34001" b="6861"/>
          <a:stretch/>
        </p:blipFill>
        <p:spPr>
          <a:xfrm rot="11195726">
            <a:off x="592461" y="3448561"/>
            <a:ext cx="769619" cy="7740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7F7820-0724-40F8-A89C-C4EA27A2E6D9}"/>
              </a:ext>
            </a:extLst>
          </p:cNvPr>
          <p:cNvSpPr/>
          <p:nvPr/>
        </p:nvSpPr>
        <p:spPr>
          <a:xfrm>
            <a:off x="1481578" y="3429000"/>
            <a:ext cx="100161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১. ১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BDA2B6-A7D6-42C0-943F-F6DEF9323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" y="4050326"/>
            <a:ext cx="2143125" cy="214312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2A1FF35-4E54-4F0B-AA68-613A762940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54836" y="628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0833E-6 7.40741E-7 L 0.77201 -0.01435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94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1281F0-134B-4E5E-A676-343755BA6AB9}"/>
              </a:ext>
            </a:extLst>
          </p:cNvPr>
          <p:cNvSpPr/>
          <p:nvPr/>
        </p:nvSpPr>
        <p:spPr>
          <a:xfrm>
            <a:off x="3081392" y="720449"/>
            <a:ext cx="6029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chemeClr val="bg2">
                  <a:lumMod val="1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r="16111"/>
          <a:stretch/>
        </p:blipFill>
        <p:spPr>
          <a:xfrm>
            <a:off x="433308" y="2274343"/>
            <a:ext cx="3825061" cy="2479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30" y="2243256"/>
            <a:ext cx="4133531" cy="2479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76" y="2274343"/>
            <a:ext cx="2691466" cy="26855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07B8FA-F70A-4699-98BC-6FF8D0CD5142}"/>
              </a:ext>
            </a:extLst>
          </p:cNvPr>
          <p:cNvSpPr txBox="1"/>
          <p:nvPr/>
        </p:nvSpPr>
        <p:spPr>
          <a:xfrm>
            <a:off x="4988175" y="5576596"/>
            <a:ext cx="230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প্রতীক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FE49EF-0BFA-46BD-8B39-DF0024447E0D}"/>
              </a:ext>
            </a:extLst>
          </p:cNvPr>
          <p:cNvSpPr txBox="1"/>
          <p:nvPr/>
        </p:nvSpPr>
        <p:spPr>
          <a:xfrm>
            <a:off x="209660" y="5530392"/>
            <a:ext cx="4372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জাতীর জনক শেখ মুজিবুর রহমান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7A5176-B5FC-40A1-AF82-07C113CCE03A}"/>
              </a:ext>
            </a:extLst>
          </p:cNvPr>
          <p:cNvSpPr txBox="1"/>
          <p:nvPr/>
        </p:nvSpPr>
        <p:spPr>
          <a:xfrm>
            <a:off x="8118019" y="5605492"/>
            <a:ext cx="2588437" cy="58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চিত্রল হরিণ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94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348AAC4-7577-46DB-87B5-FE87F1D6B1CA}"/>
              </a:ext>
            </a:extLst>
          </p:cNvPr>
          <p:cNvSpPr/>
          <p:nvPr/>
        </p:nvSpPr>
        <p:spPr>
          <a:xfrm>
            <a:off x="2361498" y="720449"/>
            <a:ext cx="7402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rgbClr val="FF33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8" y="2075312"/>
            <a:ext cx="3130774" cy="2349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b="8408"/>
          <a:stretch/>
        </p:blipFill>
        <p:spPr>
          <a:xfrm>
            <a:off x="3508172" y="2075312"/>
            <a:ext cx="3022690" cy="2349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46" y="2075314"/>
            <a:ext cx="3022690" cy="2349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DA1A9AB-2314-4B1B-8C7F-63F22C8B8E9C}"/>
              </a:ext>
            </a:extLst>
          </p:cNvPr>
          <p:cNvSpPr txBox="1"/>
          <p:nvPr/>
        </p:nvSpPr>
        <p:spPr>
          <a:xfrm>
            <a:off x="598760" y="5303541"/>
            <a:ext cx="205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 পাখি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68367E-2EA9-48EE-961C-309CACBBCE72}"/>
              </a:ext>
            </a:extLst>
          </p:cNvPr>
          <p:cNvSpPr txBox="1"/>
          <p:nvPr/>
        </p:nvSpPr>
        <p:spPr>
          <a:xfrm>
            <a:off x="3422495" y="5303541"/>
            <a:ext cx="289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শহীদ মিনার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0200385-0E8B-4740-9327-0D7BB9ECA547}"/>
              </a:ext>
            </a:extLst>
          </p:cNvPr>
          <p:cNvSpPr txBox="1"/>
          <p:nvPr/>
        </p:nvSpPr>
        <p:spPr>
          <a:xfrm>
            <a:off x="9696749" y="5290940"/>
            <a:ext cx="199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কুসুম্বা মসজিদ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FEB9B4F-A82A-4BFB-B62F-6737D65A5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15" y="2075312"/>
            <a:ext cx="2147578" cy="23493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E267BC4-D1AC-471C-A59C-99280549FC35}"/>
              </a:ext>
            </a:extLst>
          </p:cNvPr>
          <p:cNvSpPr txBox="1"/>
          <p:nvPr/>
        </p:nvSpPr>
        <p:spPr>
          <a:xfrm>
            <a:off x="6619206" y="5290942"/>
            <a:ext cx="261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348AAC4-7577-46DB-87B5-FE87F1D6B1CA}"/>
              </a:ext>
            </a:extLst>
          </p:cNvPr>
          <p:cNvSpPr/>
          <p:nvPr/>
        </p:nvSpPr>
        <p:spPr>
          <a:xfrm>
            <a:off x="2276540" y="720449"/>
            <a:ext cx="7572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rgbClr val="FF33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3" y="2108811"/>
            <a:ext cx="3728605" cy="2615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94" y="2015852"/>
            <a:ext cx="3593537" cy="2708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038" y="2015853"/>
            <a:ext cx="3550579" cy="2708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4EB29C-2289-4EDE-9C39-EDA14CBCEB0A}"/>
              </a:ext>
            </a:extLst>
          </p:cNvPr>
          <p:cNvSpPr txBox="1"/>
          <p:nvPr/>
        </p:nvSpPr>
        <p:spPr>
          <a:xfrm>
            <a:off x="398708" y="5305013"/>
            <a:ext cx="360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বায়তুল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মোকারম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BDEF72-CC50-4377-B857-DC7C8628B479}"/>
              </a:ext>
            </a:extLst>
          </p:cNvPr>
          <p:cNvSpPr txBox="1"/>
          <p:nvPr/>
        </p:nvSpPr>
        <p:spPr>
          <a:xfrm>
            <a:off x="4896463" y="5431991"/>
            <a:ext cx="298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ষাট গম্বুজ মসজিদ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0400A52-3A3D-4EAE-A5BC-44B317100A8E}"/>
              </a:ext>
            </a:extLst>
          </p:cNvPr>
          <p:cNvSpPr txBox="1"/>
          <p:nvPr/>
        </p:nvSpPr>
        <p:spPr>
          <a:xfrm>
            <a:off x="8455540" y="5431990"/>
            <a:ext cx="3546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জয়নুল আবেদীনের চিত্রকর্ম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4" y="1976084"/>
            <a:ext cx="3837398" cy="25215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348AAC4-7577-46DB-87B5-FE87F1D6B1CA}"/>
              </a:ext>
            </a:extLst>
          </p:cNvPr>
          <p:cNvSpPr/>
          <p:nvPr/>
        </p:nvSpPr>
        <p:spPr>
          <a:xfrm>
            <a:off x="2361498" y="720449"/>
            <a:ext cx="7402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rgbClr val="FF33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60583" y="1985221"/>
            <a:ext cx="3923223" cy="2571829"/>
            <a:chOff x="4360583" y="1985221"/>
            <a:chExt cx="3923223" cy="25718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7" t="57678" r="10330" b="11144"/>
            <a:stretch/>
          </p:blipFill>
          <p:spPr>
            <a:xfrm>
              <a:off x="4360583" y="1985221"/>
              <a:ext cx="3903770" cy="257182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527970" y="1985221"/>
              <a:ext cx="755836" cy="267166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489" y="1985221"/>
            <a:ext cx="3501139" cy="2571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F9D1FA-39CA-4AEA-A45F-C2313D0DF7C9}"/>
              </a:ext>
            </a:extLst>
          </p:cNvPr>
          <p:cNvSpPr txBox="1"/>
          <p:nvPr/>
        </p:nvSpPr>
        <p:spPr>
          <a:xfrm>
            <a:off x="949858" y="5117329"/>
            <a:ext cx="2124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মসজিদ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FB57F5-BE52-432D-AAD0-85CD4FA22021}"/>
              </a:ext>
            </a:extLst>
          </p:cNvPr>
          <p:cNvSpPr txBox="1"/>
          <p:nvPr/>
        </p:nvSpPr>
        <p:spPr>
          <a:xfrm>
            <a:off x="4804655" y="5117329"/>
            <a:ext cx="301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পাশে চাষের দৃশ্য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866DE95-BD4C-4470-BBD7-33A7B03C501D}"/>
              </a:ext>
            </a:extLst>
          </p:cNvPr>
          <p:cNvSpPr txBox="1"/>
          <p:nvPr/>
        </p:nvSpPr>
        <p:spPr>
          <a:xfrm>
            <a:off x="9025664" y="5117329"/>
            <a:ext cx="2910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সংসদ ভবন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358</Words>
  <Application>Microsoft Office PowerPoint</Application>
  <PresentationFormat>Custom</PresentationFormat>
  <Paragraphs>75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117</cp:revision>
  <dcterms:created xsi:type="dcterms:W3CDTF">2019-11-11T06:49:20Z</dcterms:created>
  <dcterms:modified xsi:type="dcterms:W3CDTF">2019-11-29T14:39:47Z</dcterms:modified>
</cp:coreProperties>
</file>