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73" r:id="rId4"/>
    <p:sldId id="262" r:id="rId5"/>
    <p:sldId id="259" r:id="rId6"/>
    <p:sldId id="274" r:id="rId7"/>
    <p:sldId id="276" r:id="rId8"/>
    <p:sldId id="270" r:id="rId9"/>
    <p:sldId id="263" r:id="rId10"/>
    <p:sldId id="264" r:id="rId11"/>
    <p:sldId id="265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660"/>
  </p:normalViewPr>
  <p:slideViewPr>
    <p:cSldViewPr>
      <p:cViewPr varScale="1">
        <p:scale>
          <a:sx n="64" d="100"/>
          <a:sy n="64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D4469-6CD8-42BC-AB6F-4E95B611A94D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7C1A5-C2D3-4A58-BBB3-099DEE604B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10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7C1A5-C2D3-4A58-BBB3-099DEE604B6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73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7C1A5-C2D3-4A58-BBB3-099DEE604B6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3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Autofit/>
          </a:bodyPr>
          <a:lstStyle/>
          <a:p>
            <a:r>
              <a:rPr lang="bn-IN" sz="11500" dirty="0" smtClean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rPr>
              <a:t>স্বাগতম</a:t>
            </a:r>
            <a:r>
              <a:rPr lang="bn-IN" sz="11500" dirty="0" smtClean="0">
                <a:solidFill>
                  <a:srgbClr val="FF0000"/>
                </a:solidFill>
              </a:rPr>
              <a:t> </a:t>
            </a:r>
            <a:endParaRPr lang="en-US" sz="11500" dirty="0">
              <a:solidFill>
                <a:srgbClr val="FF0000"/>
              </a:solidFill>
            </a:endParaRPr>
          </a:p>
        </p:txBody>
      </p:sp>
      <p:pic>
        <p:nvPicPr>
          <p:cNvPr id="4" name="Picture 3" descr="sajal kum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514600"/>
            <a:ext cx="4800600" cy="3600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676400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১।পোলারিটি কী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IN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২।পোলারিটি কত প্রকার ও কী কী ?</a:t>
            </a:r>
          </a:p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৩।পোলারিটি ব্যবহারের সুবিধা কী ?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153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১। স্ট্রেইট পোলারিটি ও রিভার্স পোলারিটির চিত্র অংকন করে দেখাও </a:t>
            </a:r>
            <a:r>
              <a:rPr lang="bn-IN" dirty="0" smtClean="0"/>
              <a:t>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jal kum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362200"/>
            <a:ext cx="3489961" cy="30793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200" y="9144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990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799" y="1801503"/>
            <a:ext cx="3962401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রমিজ উদ্দিন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আহমেদ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সিনিয়র ট্রেড ইন্সট্রাক্টর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মেকানিক্যাল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ইঞ্জিনিয়ার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দাউদকান্দি আদর্শ উচ্চ বিদ্যালয়।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3926" y="4142596"/>
            <a:ext cx="441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জেনারেল মেকানিক্স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(২য় পত্র)</a:t>
            </a:r>
          </a:p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দশম শ্রেণি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7200" y="3371163"/>
            <a:ext cx="4168514" cy="176102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533399"/>
            <a:ext cx="2352675" cy="2567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eld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524000"/>
            <a:ext cx="5200650" cy="4160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6400" y="533400"/>
            <a:ext cx="7239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LightBAN" pitchFamily="2" charset="0"/>
                <a:cs typeface="NikoshLightBAN" pitchFamily="2" charset="0"/>
              </a:rPr>
              <a:t>আর্ক ওয়েল্ডিং</a:t>
            </a:r>
            <a:r>
              <a:rPr lang="en-US" sz="4000" dirty="0" smtClean="0">
                <a:latin typeface="NikoshLightBAN" pitchFamily="2" charset="0"/>
                <a:cs typeface="NikoshLightBAN" pitchFamily="2" charset="0"/>
              </a:rPr>
              <a:t>-</a:t>
            </a:r>
            <a:r>
              <a:rPr lang="bn-IN" sz="4000" dirty="0" smtClean="0">
                <a:latin typeface="NikoshLightBAN" pitchFamily="2" charset="0"/>
                <a:cs typeface="NikoshLightBAN" pitchFamily="2" charset="0"/>
              </a:rPr>
              <a:t>এর পোলারিটির ব্যবহার</a:t>
            </a:r>
          </a:p>
          <a:p>
            <a:endParaRPr lang="en-US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143000"/>
            <a:ext cx="7620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১।পোলারিটি কী তা বলতে পারবে ।</a:t>
            </a:r>
          </a:p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২।পোলারিটির শ্রেণিবিন্যাস করতে পারবে ।</a:t>
            </a:r>
          </a:p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৩।আর্ক ওয়েল্ডিং-এ পোলারিটির গুরুত্ব বলতে পারবে </a:t>
            </a:r>
            <a:r>
              <a:rPr lang="bn-IN" dirty="0" smtClean="0"/>
              <a:t>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tter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62000"/>
            <a:ext cx="8437051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048000" y="3505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0" y="2133600"/>
            <a:ext cx="4572000" cy="2580640"/>
            <a:chOff x="2286000" y="2133600"/>
            <a:chExt cx="4572000" cy="2580640"/>
          </a:xfrm>
        </p:grpSpPr>
        <p:pic>
          <p:nvPicPr>
            <p:cNvPr id="2" name="Picture 1" descr="sajal kuma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0" y="2143760"/>
              <a:ext cx="4572000" cy="257048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3657600" y="2133600"/>
              <a:ext cx="3200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819400" y="11430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স্ট্রেইট পোলারিটি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556165" y="3581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6.66667E-6 C -0.00192 0.04515 -0.00626 0.09005 -0.00903 0.13519 C -0.00851 0.14121 -0.01164 0.15047 -0.00765 0.15348 C 0.00381 0.16204 0.01874 0.15556 0.03176 0.15741 C 0.04027 0.16112 0.0493 0.15741 0.05763 0.15348 C 0.09513 0.15695 0.13229 0.15741 0.16979 0.15556 C 0.22742 0.15811 0.29548 0.14353 0.34843 0.16158 C 0.37829 0.15996 0.40798 0.15649 0.43784 0.15348 C 0.44166 0.14862 0.4434 0.14561 0.44843 0.14329 C 0.41926 0.14005 0.43454 0.14746 0.43784 0.13334 C 0.43489 0.11644 0.4361 0.12686 0.43784 0.097 C 0.43854 0.08403 0.4368 0.06829 0.44548 0.06065 C 0.4434 0.05255 0.44149 0.04538 0.43784 0.03843 C 0.43385 0.02084 0.43541 0.0132 0.43645 -0.0081 C 0.4361 -0.00902 0.43055 -0.028 0.43038 -0.02823 C 0.42916 -0.02985 0.42725 -0.02939 0.42569 -0.03032 C 0.41753 -0.03518 0.41006 -0.03749 0.40138 -0.0405 C 0.39166 -0.04907 0.38124 -0.05231 0.36961 -0.05462 C 0.3493 -0.06504 0.32482 -0.0662 0.30312 -0.06874 C 0.29687 -0.07036 0.29097 -0.07198 0.28489 -0.07476 C 0.28437 -0.08078 0.28524 -0.08749 0.28333 -0.09305 C 0.28194 -0.09745 0.27569 -0.103 0.27569 -0.103 C 0.27378 -0.11157 0.26909 -0.11643 0.2651 -0.12337 C 0.26093 -0.13078 0.25885 -0.13796 0.25312 -0.14351 C 0.25034 -0.14629 0.2467 -0.14698 0.24392 -0.14953 C 0.24062 -0.15624 0.23836 -0.15925 0.23333 -0.16365 C 0.23281 -0.16157 0.23246 -0.15948 0.23176 -0.15763 C 0.2309 -0.15555 0.22951 -0.1537 0.22881 -0.15161 C 0.22725 -0.14675 0.22395 -0.13171 0.22117 -0.12731 C 0.21857 -0.12291 0.21354 -0.1199 0.21058 -0.11527 C 0.2059 -0.1074 0.20833 -0.10485 0.20156 -0.09907 C 0.19913 -0.08981 0.19322 -0.08356 0.18784 -0.07685 C 0.1861 -0.06921 0.18263 -0.06411 0.18038 -0.05671 C 0.1769 -0.0449 0.17586 -0.0324 0.17274 -0.02036 C 0.17083 -0.00254 0.17083 0.01459 0.1743 0.03218 C 0.17378 0.05232 0.1736 0.07269 0.17274 0.09283 C 0.17204 0.10626 0.1552 0.09052 0.14999 0.0889 C 0.14895 0.08751 0.14565 0.08473 0.14704 0.08473 C 0.14895 0.08473 0.15156 0.08635 0.15156 0.0889 C 0.15156 0.0963 0.1394 0.09677 0.13784 0.097 C 0.12985 0.0963 0.1217 0.0963 0.11371 0.09491 C 0.10538 0.09329 0.096 0.08751 0.08784 0.08473 C 0.08072 0.08728 0.07378 0.09028 0.06666 0.09283 C 0.05277 0.07431 0.06527 0.04121 0.06822 0.01806 C 0.0677 0.01204 0.07083 0.00232 0.06666 6.66667E-6 C 0.05538 -0.00601 0.04235 -0.00022 0.03038 -0.00209 C 0.02847 -0.00231 0.02742 -0.00532 0.02569 -0.00601 C 0.01822 -0.00925 0.00763 -0.01087 -6.38889E-6 -0.01226 C -0.00157 -0.01157 -0.00417 -0.01226 -0.00452 -0.01018 C -0.00539 -0.00532 -0.00365 0.00927 -6.38889E-6 0.01413 " pathEditMode="relative" ptsTypes="fffffffffffffffffffffffffffffffffffffffffffffffffA">
                                      <p:cBhvr>
                                        <p:cTn id="9" dur="5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048000" y="3505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2362200" y="2057400"/>
            <a:ext cx="4572000" cy="2580640"/>
            <a:chOff x="2286000" y="2133600"/>
            <a:chExt cx="4572000" cy="2580640"/>
          </a:xfrm>
        </p:grpSpPr>
        <p:pic>
          <p:nvPicPr>
            <p:cNvPr id="2" name="Picture 1" descr="sajal kuma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0" y="2143760"/>
              <a:ext cx="4572000" cy="257048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3657600" y="2133600"/>
              <a:ext cx="3200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971800" y="1371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রিভার্স পোলারিটি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 flipH="1">
            <a:off x="3200401" y="3657600"/>
            <a:ext cx="762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2000" accel="50000" de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2.59259E-6 C -0.00295 0.01134 -0.00365 0.02361 -0.00642 0.03472 C -0.00747 0.03935 -0.01007 0.04328 -0.01111 0.04768 C -0.00972 0.06828 -0.01042 0.09722 0.00156 0.11273 C 0.03438 0.10602 0.02257 0.10879 0.08003 0.11065 C 0.13038 0.1081 0.12205 0.12384 0.12552 0.06736 C 0.12569 0.06365 0.12674 0.06018 0.12726 0.05648 C 0.12465 0.01296 0.12205 -0.0294 0.13194 -0.07153 C 0.13403 -0.08102 0.13472 -0.09074 0.13976 -0.09769 C 0.14132 -0.10371 0.14219 -0.11181 0.14444 -0.11713 C 0.14514 -0.11875 0.14688 -0.11968 0.14774 -0.12153 C 0.15399 -0.1331 0.16059 -0.14931 0.17118 -0.15371 C 0.17257 -0.1551 0.17813 -0.16088 0.18073 -0.16042 C 0.18611 -0.15926 0.18958 -0.15116 0.19323 -0.14537 C 0.2 -0.13542 0.20521 -0.12477 0.21198 -0.11482 C 0.21389 -0.10764 0.22066 -0.09213 0.22465 -0.08681 C 0.22639 -0.08426 0.22917 -0.08264 0.2309 -0.08033 C 0.23524 -0.07454 0.23611 -0.06898 0.24184 -0.06505 C 0.24948 -0.05996 0.25903 -0.05949 0.26719 -0.05648 C 0.27882 -0.05185 0.28802 -0.04375 0.3 -0.04121 C 0.3224 -0.03056 0.3441 -0.02986 0.36753 -0.02616 C 0.37396 -0.02315 0.38021 -0.02014 0.38646 -0.01736 C 0.3875 -0.01597 0.38976 -0.01482 0.38976 -0.01297 C 0.39028 0.00949 0.38802 0.03171 0.38802 0.05416 C 0.38802 0.07569 0.38924 0.09768 0.38976 0.11921 C 0.3875 0.16227 0.39306 0.15254 0.36458 0.15625 C 0.35069 0.16065 0.33802 0.16319 0.32361 0.16481 C 0.29965 0.16296 0.29462 0.16041 0.27483 0.15625 C 0.22396 0.15717 0.18767 0.15717 0.14149 0.16481 C 0.11649 0.15625 0.09167 0.14861 0.06597 0.14537 C 0.03125 0.14791 0.01354 0.14907 -0.02361 0.14745 C -0.03837 0.14467 -0.05278 0.14074 -0.06753 0.13889 C -0.06927 0.13819 -0.07153 0.13865 -0.07222 0.13657 C -0.07292 0.13472 -0.07118 0.1324 -0.07083 0.13009 C -0.07014 0.12453 -0.06979 0.11852 -0.06927 0.11273 C -0.06736 0.0949 -0.06302 0.07824 -0.05972 0.06088 C -0.0592 0.05208 -0.05816 0.04352 -0.05816 0.03472 C -0.05816 0.02176 -0.06597 0.00555 -0.05972 -0.00417 C -0.05417 -0.01297 -0.04288 -0.00301 -0.03472 -0.00232 C -0.02986 -0.00047 -0.01545 0.0074 -0.01111 0.00648 C -0.00712 0.00555 -0.00365 0.00231 0 2.59259E-6 Z " pathEditMode="relative" rAng="0" ptsTypes="fffffffffffffffffffffffffffffffffffffffff"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10mt_08_z+tig_welding+current_and_polarity.jpg"/>
          <p:cNvPicPr>
            <a:picLocks noChangeAspect="1"/>
          </p:cNvPicPr>
          <p:nvPr/>
        </p:nvPicPr>
        <p:blipFill>
          <a:blip r:embed="rId2"/>
          <a:srcRect l="21052" t="9083" b="45190"/>
          <a:stretch>
            <a:fillRect/>
          </a:stretch>
        </p:blipFill>
        <p:spPr>
          <a:xfrm>
            <a:off x="1752600" y="2362200"/>
            <a:ext cx="6162675" cy="24267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7400" y="1676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>
                <a:latin typeface="NikoshLightBAN" pitchFamily="2" charset="0"/>
                <a:cs typeface="NikoshLightBAN" pitchFamily="2" charset="0"/>
              </a:rPr>
              <a:t>স্ট্রেইট পোলারিটি</a:t>
            </a:r>
            <a:endParaRPr lang="en-US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1828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000" dirty="0" smtClean="0">
                <a:latin typeface="NikoshLightBAN" pitchFamily="2" charset="0"/>
                <a:cs typeface="NikoshLightBAN" pitchFamily="2" charset="0"/>
              </a:rPr>
              <a:t>রিভার্স পোলারিটি</a:t>
            </a:r>
            <a:endParaRPr lang="en-US" sz="20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828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LightBAN" pitchFamily="2" charset="0"/>
                <a:cs typeface="NikoshLightBAN" pitchFamily="2" charset="0"/>
              </a:rPr>
              <a:t>এ সি</a:t>
            </a:r>
            <a:endParaRPr lang="en-US" sz="28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219200"/>
            <a:ext cx="6096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একক কাজঃ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24384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পোলারিটি নির্বাচনের ক্ষেত্রে বিবেচ্য বিষয়গুলো কী?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118</Words>
  <Application>Microsoft Office PowerPoint</Application>
  <PresentationFormat>On-screen Show (4:3)</PresentationFormat>
  <Paragraphs>29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NikoshBAN</vt:lpstr>
      <vt:lpstr>NikoshLightBAN</vt:lpstr>
      <vt:lpstr>Vrinda</vt:lpstr>
      <vt:lpstr>Office Theme</vt:lpstr>
      <vt:lpstr>স্বাগতম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RamizSir</cp:lastModifiedBy>
  <cp:revision>88</cp:revision>
  <dcterms:created xsi:type="dcterms:W3CDTF">2006-08-16T00:00:00Z</dcterms:created>
  <dcterms:modified xsi:type="dcterms:W3CDTF">2019-11-22T12:22:40Z</dcterms:modified>
</cp:coreProperties>
</file>