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6" r:id="rId6"/>
    <p:sldId id="277" r:id="rId7"/>
    <p:sldId id="258" r:id="rId8"/>
    <p:sldId id="260" r:id="rId9"/>
    <p:sldId id="267" r:id="rId10"/>
    <p:sldId id="279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5" r:id="rId20"/>
    <p:sldId id="263" r:id="rId21"/>
    <p:sldId id="276" r:id="rId22"/>
    <p:sldId id="259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4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2143-8DBB-427D-9B47-0E46FC064AC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0827-E106-485D-BE21-4F3C64F2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15" y="717414"/>
            <a:ext cx="7620000" cy="1086265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2442" y="755064"/>
            <a:ext cx="200942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একটি ভিডিও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87630"/>
              </p:ext>
            </p:extLst>
          </p:nvPr>
        </p:nvGraphicFramePr>
        <p:xfrm>
          <a:off x="1071155" y="3156812"/>
          <a:ext cx="9914708" cy="242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3" imgW="3372480" imgH="488520" progId="Package">
                  <p:embed/>
                </p:oleObj>
              </mc:Choice>
              <mc:Fallback>
                <p:oleObj name="Packager Shell Object" showAsIcon="1" r:id="rId3" imgW="3372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1155" y="3156812"/>
                        <a:ext cx="9914708" cy="2421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4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6381" y="5639123"/>
            <a:ext cx="23145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নববর্ষ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4980" y="5686053"/>
            <a:ext cx="308331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মংগল শোভাযাত্রা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6" y="1031967"/>
            <a:ext cx="5083879" cy="4193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76" y="973215"/>
            <a:ext cx="5151996" cy="4264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7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52" y="4923692"/>
            <a:ext cx="10930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নববর্ষকে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উপলক্ষ্য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আনন্দ,মজার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খাওয়া-দাওয়া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10" r="-591" b="35180"/>
          <a:stretch/>
        </p:blipFill>
        <p:spPr>
          <a:xfrm>
            <a:off x="4340763" y="533567"/>
            <a:ext cx="3727059" cy="3981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1"/>
          <a:stretch/>
        </p:blipFill>
        <p:spPr>
          <a:xfrm>
            <a:off x="8217541" y="548640"/>
            <a:ext cx="3643533" cy="3979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9" y="587829"/>
            <a:ext cx="3820069" cy="4036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325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844" y="4989689"/>
            <a:ext cx="549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১৯৬৭ সাল থেকে রমনার পাকুড়মুলে ছায়ানটে নববর্ষের উৎসব হয়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7778" y="495582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672736"/>
            <a:ext cx="5608321" cy="386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9" y="664899"/>
            <a:ext cx="5613544" cy="389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3" y="5113867"/>
            <a:ext cx="10498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 নববর্ষের আর একটি প্রধান উৎসব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হল“বৈশাখী 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মেলা” </a:t>
            </a:r>
            <a:endParaRPr lang="en-US" sz="4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বা“বার্ষিক 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মেলা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”।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" y="688622"/>
            <a:ext cx="5644445" cy="4109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9" b="8188"/>
          <a:stretch/>
        </p:blipFill>
        <p:spPr>
          <a:xfrm>
            <a:off x="6129867" y="790222"/>
            <a:ext cx="5588000" cy="3905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1045" y="767694"/>
            <a:ext cx="63415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নববর্ষের আরও নানা অনুষ্ঠান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" y="2076993"/>
            <a:ext cx="3684815" cy="329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54479" y="5538652"/>
            <a:ext cx="163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দৌড়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4" y="2081975"/>
            <a:ext cx="3710123" cy="3312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21085" y="5577841"/>
            <a:ext cx="186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হা-ডু-ডু খেলা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38" y="2076992"/>
            <a:ext cx="3738562" cy="329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078685" y="5564778"/>
            <a:ext cx="242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 লড়াই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9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11" y="1840090"/>
            <a:ext cx="4334934" cy="10724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633" y="3249637"/>
            <a:ext cx="962230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তোমার জানামতে বৈশাখী </a:t>
            </a:r>
            <a:r>
              <a:rPr lang="bn-BD" sz="6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অনুষ্ঠানের একটি তালিকা প্রস্তুত </a:t>
            </a:r>
            <a:r>
              <a:rPr lang="bn-BD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6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968" r="1882" b="50807"/>
          <a:stretch/>
        </p:blipFill>
        <p:spPr>
          <a:xfrm>
            <a:off x="2743198" y="451555"/>
            <a:ext cx="6005691" cy="3928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7333" y="4752622"/>
            <a:ext cx="10645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“শেরে বাংলা এ কে ফজলুল হকের সরকার বাংলা নববর্ষকে ছুটি ঘোষণা করেন ও দেশবাসীকে নববর্ষের শুভেচ্ছা ও অভিনন্দন জানান। 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1231" r="1322" b="49333"/>
          <a:stretch/>
        </p:blipFill>
        <p:spPr>
          <a:xfrm>
            <a:off x="2336800" y="351692"/>
            <a:ext cx="6874933" cy="4403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8822" y="5234186"/>
            <a:ext cx="1141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“বাংলা নববর্ষ চালু করেন মুগল সম্রাট আকবর ১৫৫৬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৯৯২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0" y="1095021"/>
            <a:ext cx="4718623" cy="2675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1" y="914399"/>
            <a:ext cx="5077786" cy="25512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3895" y="4403188"/>
            <a:ext cx="5430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পয়লা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বৈশাখের </a:t>
            </a:r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দ্বিতীয় বৃহৎ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ছিল“হালখাতা”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00354" y="4023360"/>
            <a:ext cx="5773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নবাব ও জমিদাররা চালু করেন        “পুণ্যাহ” অনুষ্ঠান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।পয়লা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বৈশাখে প্রজারা নবাব বা জমিদার বাড়িতে আমন্ত্রিত হতেন, তাদের মিষ্টি মুখও করানো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হতো।</a:t>
            </a: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640" y="510821"/>
            <a:ext cx="10959737" cy="5839701"/>
            <a:chOff x="627017" y="331682"/>
            <a:chExt cx="10905786" cy="5839701"/>
          </a:xfrm>
        </p:grpSpPr>
        <p:sp>
          <p:nvSpPr>
            <p:cNvPr id="4" name="TextBox 3"/>
            <p:cNvSpPr txBox="1"/>
            <p:nvPr/>
          </p:nvSpPr>
          <p:spPr>
            <a:xfrm>
              <a:off x="627017" y="4332427"/>
              <a:ext cx="4272411" cy="1815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দাস</a:t>
              </a: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(আইসিটি)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মগড়া উচ্চ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 সদর,টাংগাইল।</a:t>
              </a:r>
              <a:r>
                <a:rPr lang="en-US" sz="1600" b="1" i="1" dirty="0" smtClean="0"/>
                <a:t> </a:t>
              </a:r>
              <a:endParaRPr lang="en-US" sz="1600" b="1" i="1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829411" y="331682"/>
              <a:ext cx="2630312" cy="102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b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5828" y="4355501"/>
              <a:ext cx="4086975" cy="1815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ণি-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বিষয়-বাংলা প্রথম পত্র </a:t>
              </a: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সময়-৫০মিনিট</a:t>
              </a:r>
              <a:endPara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৩০/১১/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২০১৯খ্রি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535" y="1136468"/>
              <a:ext cx="2377441" cy="31076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26" y="1194751"/>
              <a:ext cx="2464176" cy="30104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354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980" y="670225"/>
            <a:ext cx="3263705" cy="1223889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074" y="5365820"/>
            <a:ext cx="6897188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বর্ষবরনের উদ্দেশ্য বর্ণনা কর</a:t>
            </a:r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8"/>
          <a:stretch/>
        </p:blipFill>
        <p:spPr>
          <a:xfrm>
            <a:off x="3567032" y="2071770"/>
            <a:ext cx="4535424" cy="312724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72772" y="622800"/>
            <a:ext cx="4718756" cy="147884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592885"/>
              </p:ext>
            </p:extLst>
          </p:nvPr>
        </p:nvGraphicFramePr>
        <p:xfrm>
          <a:off x="3975786" y="3053693"/>
          <a:ext cx="3446932" cy="184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ackager Shell Object" showAsIcon="1" r:id="rId3" imgW="1024560" imgH="488520" progId="Package">
                  <p:embed/>
                </p:oleObj>
              </mc:Choice>
              <mc:Fallback>
                <p:oleObj name="Packager Shell Object" showAsIcon="1" r:id="rId3" imgW="10245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5786" y="3053693"/>
                        <a:ext cx="3446932" cy="1842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11" y="423036"/>
            <a:ext cx="3290835" cy="956603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057" y="4700618"/>
            <a:ext cx="9325874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“বাংলা নববর্ষ”প্রবন্ধে </a:t>
            </a:r>
            <a:r>
              <a:rPr lang="bn-BD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লেখক বাঙালির মনের ভিতরের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প্রতিচ্ছবিই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তুলে </a:t>
            </a:r>
            <a:r>
              <a:rPr lang="bn-BD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ধরেছেন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463040"/>
            <a:ext cx="5930537" cy="292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83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3" y="5393670"/>
            <a:ext cx="919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ধন্যবাদ,ভালো থেকো সবাই।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817" y="1135834"/>
            <a:ext cx="6603609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তোমাদের জন্য কয়েকটি </a:t>
            </a:r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526" y="2926079"/>
            <a:ext cx="630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বাংগালির প্রধান জাতীয় উৎসব কোনটি?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407" y="2913016"/>
            <a:ext cx="57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সনের প্রথম মাসের নাম 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154" y="2913016"/>
            <a:ext cx="57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 বাংগালির কি উৎসব?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184" y="2834642"/>
            <a:ext cx="3187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941901"/>
            <a:ext cx="5500467" cy="9443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7290" y="2145757"/>
            <a:ext cx="35789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752" y="3374894"/>
            <a:ext cx="33866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সামসুজ্জামান খান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089" y="1128889"/>
            <a:ext cx="3454400" cy="835377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875" y="2494844"/>
            <a:ext cx="102195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;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নববর্ষকে”ঘিরে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”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sz="40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9086"/>
            <a:ext cx="3381022" cy="4140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15556" y="812800"/>
            <a:ext cx="344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সামসুজ্জামান খান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6845" y="1433689"/>
            <a:ext cx="349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জন্ম-২৯ডিসেম্বর ১৯৪০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0444" y="2111022"/>
            <a:ext cx="77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বাড়ি-মানিকগঞ্জ জেলার সিংগাইর থানার চারিগ্রামে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441" y="2901246"/>
            <a:ext cx="816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নাম-মাহমুদুর রহমান খান,মাতা-শামসুন্নাহার খানম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802" y="3228621"/>
            <a:ext cx="8139287" cy="158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 জীবন-অধ্যাপনা,বাংলা একাডেমির পরিচালক,শিল্পকলা একাডেমির মহাপরিচালক ও জাতীয় জাদুঘরের মহাপরিচালক।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1867" y="5238043"/>
            <a:ext cx="113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পুরস্কার-বাংলা একাডেমি পুরস্কার ও একুশে পদক সহ অসংখ্য পুরস্কার ও সন্মাননায় ভুষিত।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722" y="1384029"/>
            <a:ext cx="3165231" cy="900967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981" y="3263705"/>
            <a:ext cx="918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2468" y="2939144"/>
            <a:ext cx="628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লেখক-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সামসুজ্জামান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খান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পরিচয় দাও।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7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356" y="496711"/>
            <a:ext cx="2178755" cy="620889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13833" r="284" b="-89"/>
          <a:stretch/>
        </p:blipFill>
        <p:spPr>
          <a:xfrm>
            <a:off x="3443832" y="1531902"/>
            <a:ext cx="4119724" cy="2182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56356" y="2269067"/>
            <a:ext cx="215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ছায়ানট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2889" y="2291644"/>
            <a:ext cx="433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 সংস্কৃতি চর্চার একটি ঐতিহ্যবাহী প্রতিষ্ঠান 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89" y="4054626"/>
            <a:ext cx="4086578" cy="2341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99911" y="4899378"/>
            <a:ext cx="238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আবহমান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378" y="4726746"/>
            <a:ext cx="395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আগে ছিল এবং এখনও আছে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512711"/>
            <a:ext cx="200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9332" y="1535288"/>
            <a:ext cx="393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দৃশ্যকাব্য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78" y="4718756"/>
            <a:ext cx="1907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বৈসাবি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6719" y="4543864"/>
            <a:ext cx="369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বৈসুব ,সাংগ্রাই,ও বিজু-এর প্রথম তিনটি বর্নের সমাহার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6" y="657402"/>
            <a:ext cx="4815839" cy="259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26" y="3522480"/>
            <a:ext cx="4860471" cy="265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5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346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আজকের শ্রেণিতে সবাইকে স্বাগত  </vt:lpstr>
      <vt:lpstr>PowerPoint Presentation</vt:lpstr>
      <vt:lpstr>তোমাদের জন্য কয়েকটি প্রশ্ন:</vt:lpstr>
      <vt:lpstr> আমাদের আজকের পাঠ</vt:lpstr>
      <vt:lpstr>শিখনফল</vt:lpstr>
      <vt:lpstr>PowerPoint Presentation</vt:lpstr>
      <vt:lpstr>একক কাজ </vt:lpstr>
      <vt:lpstr>শব্দার্থ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দলগত কাজ  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Windows User;bishwa nath das</dc:creator>
  <cp:lastModifiedBy>Windows User</cp:lastModifiedBy>
  <cp:revision>171</cp:revision>
  <dcterms:created xsi:type="dcterms:W3CDTF">2019-06-09T15:06:59Z</dcterms:created>
  <dcterms:modified xsi:type="dcterms:W3CDTF">2019-11-30T10:41:57Z</dcterms:modified>
</cp:coreProperties>
</file>