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76" r:id="rId9"/>
    <p:sldId id="275" r:id="rId10"/>
    <p:sldId id="266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559" autoAdjust="0"/>
    <p:restoredTop sz="9466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alculation.xl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381000"/>
            <a:ext cx="5334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Grade: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=if(B5&gt;79,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A+’’, if(B5&gt;69,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A’’,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if(B5&gt;59,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A-’’,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if(B5&gt;49,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B’’,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if(B5&gt;79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C’’,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if(B5&gt;32,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D’’,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if(B5&gt;0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B050"/>
                </a:solidFill>
              </a:rPr>
              <a:t>F</a:t>
            </a:r>
            <a:r>
              <a:rPr lang="en-US" sz="2800" dirty="0" smtClean="0">
                <a:solidFill>
                  <a:srgbClr val="00B050"/>
                </a:solidFill>
              </a:rPr>
              <a:t>’’)))))))   </a:t>
            </a:r>
            <a:r>
              <a:rPr lang="en-US" sz="2800" dirty="0" smtClean="0">
                <a:solidFill>
                  <a:srgbClr val="FF0000"/>
                </a:solidFill>
              </a:rPr>
              <a:t>Enter.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391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Grade Point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=IF(E5=“a+”,5, IF(E5=“a”,4, IF(E5=“a-”,3.5, IF(E5=“b”,3, IF(E5=“c”,2, IF(E5=“d”,1, IF(E5=“f”,0)))))))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024" y="4052638"/>
            <a:ext cx="7381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G.P.A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Averaze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(H5:I5)</a:t>
            </a:r>
            <a:r>
              <a:rPr lang="bn-BD" sz="36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5052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763000" cy="24006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এক্সেল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সেভ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করা,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 করা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উইন্ডোর ফর্মূলার ব্যবহার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Result 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Sheet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 করা নিয়ে আলোচনা করলাম।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3528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153400" cy="32624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এক্সেল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চালু করার কমান্ড কি?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Data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সেভ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করা,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 কমান্ড কি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Work Sheet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Work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Book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কি?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কয়েকটি ফর্মূলার নাম বল? 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41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5438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 শ্রেনীর প্রথম ১০ জন শিক্ষার্থীর পরীক্ষার ফলাফল এক্সেল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প্রোগ্রামে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গ্রেডিং</a:t>
            </a:r>
          </a:p>
          <a:p>
            <a:pPr algn="just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পদ্ধতিতে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Result Sheet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 করে</a:t>
            </a:r>
          </a:p>
          <a:p>
            <a:pPr algn="just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Pan Drive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কপি করে দেখাবে।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76930"/>
            <a:ext cx="724217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1905000"/>
            <a:ext cx="4040188" cy="2286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n-BD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বাতেন</a:t>
            </a:r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বোয়ালিয়া</a:t>
            </a:r>
            <a:r>
              <a:rPr lang="en-US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মতলব দক্ষিন, চাঁদপুর। </a:t>
            </a:r>
          </a:p>
          <a:p>
            <a:pPr marL="0" indent="0">
              <a:buNone/>
            </a:pP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মোবাইল: ০১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819071772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Email-mdabdulbaten27@gmail.com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048000"/>
            <a:ext cx="4041775" cy="2620963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30/11/2019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33400" y="762000"/>
            <a:ext cx="3429000" cy="1143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1952625"/>
            <a:ext cx="2057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209800" cy="20872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5326"/>
            <a:ext cx="6883400" cy="6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086600" y="4003675"/>
            <a:ext cx="19050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Row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3606800" y="4203700"/>
            <a:ext cx="3441700" cy="1143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1676400" y="3535681"/>
            <a:ext cx="5410200" cy="45719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86600" y="3206750"/>
            <a:ext cx="19050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Column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1200" y="4813300"/>
            <a:ext cx="19050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Cell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3568700" y="4991100"/>
            <a:ext cx="3441700" cy="1143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743200" y="4813301"/>
            <a:ext cx="762000" cy="44450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  <p:bldP spid="14" grpId="0" animBg="1"/>
      <p:bldP spid="15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52094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মাইক্রোসফট এক্সেল প্রোগামের </a:t>
            </a: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ওয়ার্কশীট পরিচিতি ও ফর্মূলার ব্যবহার।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2971800" cy="548640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38526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bn-BD" sz="3500" dirty="0"/>
          </a:p>
          <a:p>
            <a:pPr marL="0" indent="0">
              <a:buNone/>
            </a:pPr>
            <a:r>
              <a:rPr lang="bn-BD" sz="6000" dirty="0">
                <a:solidFill>
                  <a:srgbClr val="00B050"/>
                </a:solidFill>
              </a:rPr>
              <a:t>#</a:t>
            </a:r>
            <a:r>
              <a:rPr lang="bn-BD" sz="6000" dirty="0"/>
              <a:t>  </a:t>
            </a:r>
            <a:r>
              <a:rPr lang="bn-BD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এক্সেল প্রোগ্রাম চালুকরা, সেভ করা, বন্ধ করা  ব্যাখ্যা করতে </a:t>
            </a:r>
          </a:p>
          <a:p>
            <a:pPr marL="0" indent="0">
              <a:buNone/>
            </a:pPr>
            <a:r>
              <a:rPr lang="bn-BD" sz="5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পারবে।</a:t>
            </a:r>
            <a:endParaRPr lang="bn-BD" sz="5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5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Spread Sheet ,Worksheet </a:t>
            </a:r>
            <a:r>
              <a:rPr lang="bn-BD" sz="5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</a:t>
            </a:r>
            <a:r>
              <a:rPr lang="bn-BD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bn-BD" sz="5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করা যাবে।</a:t>
            </a:r>
          </a:p>
          <a:p>
            <a:pPr marL="0" indent="0">
              <a:buNone/>
            </a:pPr>
            <a:endParaRPr lang="bn-BD" sz="15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6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6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বেতন বিল প্রস্তত করা, চার্ট উপস্থাপন করতে পারবে।</a:t>
            </a:r>
          </a:p>
          <a:p>
            <a:pPr marL="0" indent="0">
              <a:buNone/>
            </a:pPr>
            <a:endParaRPr lang="bn-BD" sz="51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  </a:t>
            </a:r>
            <a:r>
              <a:rPr lang="bn-BD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এক্সেল প্রোগ্রামে ফর্মূলার  প্রয়োগ করে </a:t>
            </a:r>
            <a:r>
              <a:rPr lang="en-US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Result</a:t>
            </a:r>
            <a:r>
              <a:rPr lang="bn-BD" sz="5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Sheet </a:t>
            </a:r>
            <a:r>
              <a:rPr lang="bn-BD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 </a:t>
            </a:r>
          </a:p>
          <a:p>
            <a:pPr marL="0" indent="0">
              <a:buNone/>
            </a:pPr>
            <a:r>
              <a:rPr lang="bn-BD" sz="5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করতে পারবে।</a:t>
            </a:r>
            <a:endParaRPr lang="en-US" sz="5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500" dirty="0" smtClean="0">
                <a:solidFill>
                  <a:srgbClr val="00B050"/>
                </a:solidFill>
              </a:rPr>
              <a:t> </a:t>
            </a:r>
            <a:endParaRPr lang="bn-BD" sz="5000" dirty="0"/>
          </a:p>
          <a:p>
            <a:pPr marL="0" indent="0">
              <a:buNone/>
            </a:pPr>
            <a:endParaRPr lang="en-US" sz="4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2667000" cy="685800"/>
          </a:xfr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6205210"/>
            <a:ext cx="389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Start ..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Excel..Enter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750" y="558891"/>
            <a:ext cx="685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How to open Excel Program?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7750" y="1295400"/>
            <a:ext cx="6438900" cy="4521785"/>
            <a:chOff x="1047750" y="1295400"/>
            <a:chExt cx="6438900" cy="452178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1295400"/>
              <a:ext cx="6438900" cy="452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lowchart: Alternate Process 2"/>
            <p:cNvSpPr/>
            <p:nvPr/>
          </p:nvSpPr>
          <p:spPr>
            <a:xfrm>
              <a:off x="1047750" y="3276600"/>
              <a:ext cx="1238250" cy="279692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37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198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File..Save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…File Name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Type..Location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Silect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….Save.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64812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How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can Save workbook?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250" y="730537"/>
            <a:ext cx="9067800" cy="5060663"/>
            <a:chOff x="95250" y="730537"/>
            <a:chExt cx="9067800" cy="506066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730537"/>
              <a:ext cx="9067800" cy="506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lowchart: Alternate Process 2"/>
            <p:cNvSpPr/>
            <p:nvPr/>
          </p:nvSpPr>
          <p:spPr>
            <a:xfrm>
              <a:off x="1581150" y="3810000"/>
              <a:ext cx="381000" cy="304800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1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5326"/>
            <a:ext cx="6883400" cy="6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790948" y="1981200"/>
            <a:ext cx="5181601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ফর্মূলা: তথ্য গ্রহন করে এবং তা নিজে নিজে এই তথ্য প্রক্রিয়া করে একটি নতুন মান বা ফলাফল প্রকাশ করে। গানিতিক অপারেটর হিসেবে এই প্রতীক গুলো ব্যবহ্নত হয়, =,+,-,*, /</a:t>
            </a:r>
          </a:p>
          <a:p>
            <a:pPr algn="just"/>
            <a:r>
              <a:rPr lang="bn-BD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ফর্মূলা বারে দুটি অংশ থাকে</a:t>
            </a:r>
            <a:r>
              <a:rPr lang="en-US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একটি হল  </a:t>
            </a:r>
            <a:r>
              <a:rPr lang="en-US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Name Box </a:t>
            </a:r>
            <a:r>
              <a:rPr lang="bn-BD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অপরটি হল  </a:t>
            </a:r>
            <a:r>
              <a:rPr lang="en-US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Formula Bar</a:t>
            </a:r>
            <a:endParaRPr lang="en-US" sz="1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1" y="3124200"/>
            <a:ext cx="7315200" cy="768350"/>
            <a:chOff x="1676401" y="3124200"/>
            <a:chExt cx="7315200" cy="768350"/>
          </a:xfrm>
        </p:grpSpPr>
        <p:sp>
          <p:nvSpPr>
            <p:cNvPr id="22" name="Left Arrow 21"/>
            <p:cNvSpPr/>
            <p:nvPr/>
          </p:nvSpPr>
          <p:spPr>
            <a:xfrm>
              <a:off x="1676401" y="3352800"/>
              <a:ext cx="1968499" cy="149225"/>
            </a:xfrm>
            <a:prstGeom prst="lef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1" y="3124200"/>
              <a:ext cx="5181600" cy="76835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Column: </a:t>
              </a:r>
              <a:r>
                <a:rPr lang="bn-BD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as-IN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থেকে </a:t>
              </a:r>
              <a:r>
                <a:rPr lang="bn-BD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নীচের </a:t>
              </a:r>
              <a:r>
                <a:rPr lang="as-IN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দিকে </a:t>
              </a:r>
              <a:r>
                <a:rPr lang="as-IN" sz="1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চলে আসা ঘরের সমষ্টিকে </a:t>
              </a:r>
              <a:r>
                <a:rPr lang="en-US" sz="1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Column</a:t>
              </a:r>
              <a:r>
                <a:rPr lang="en-US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বলে। </a:t>
              </a:r>
              <a:r>
                <a:rPr lang="en-US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Column </a:t>
              </a:r>
              <a:r>
                <a:rPr lang="as-IN" sz="1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 </a:t>
              </a:r>
              <a:r>
                <a:rPr lang="as-IN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সংখ্যা-</a:t>
              </a:r>
              <a:r>
                <a:rPr lang="en-US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256</a:t>
              </a:r>
              <a:r>
                <a:rPr lang="bn-BD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bn-BD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প্রকাশ করা হয়-</a:t>
              </a:r>
              <a:r>
                <a:rPr lang="en-US" sz="1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A,B,</a:t>
              </a:r>
              <a:r>
                <a:rPr lang="bn-BD" sz="1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r>
                <a:rPr lang="bn-BD" sz="1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.....দ্বারা।</a:t>
              </a:r>
              <a:endParaRPr lang="as-IN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3000" y="228600"/>
            <a:ext cx="2362200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ওয়ার্কশীট 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4150" y="4724400"/>
            <a:ext cx="6267450" cy="609600"/>
            <a:chOff x="2724150" y="4724400"/>
            <a:chExt cx="6267450" cy="609600"/>
          </a:xfrm>
        </p:grpSpPr>
        <p:sp>
          <p:nvSpPr>
            <p:cNvPr id="26" name="Rectangle 25"/>
            <p:cNvSpPr/>
            <p:nvPr/>
          </p:nvSpPr>
          <p:spPr>
            <a:xfrm>
              <a:off x="3810001" y="4724400"/>
              <a:ext cx="5181599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Cell: 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ওয়ার্কশীটের প্রতিটি আয়তাকার ঘরকে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Cell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বলে।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যে সেলে কার্সর থাকে তাকে 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Active Cell 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বলে। সংখ্যা ১,৬৭,৭৭,২১৬ টি  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Left Arrow 26"/>
            <p:cNvSpPr/>
            <p:nvPr/>
          </p:nvSpPr>
          <p:spPr>
            <a:xfrm>
              <a:off x="3384550" y="4953000"/>
              <a:ext cx="349250" cy="571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724150" y="4800600"/>
              <a:ext cx="78105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84550" y="4003675"/>
            <a:ext cx="5607051" cy="685800"/>
            <a:chOff x="3384550" y="4003675"/>
            <a:chExt cx="5607051" cy="685800"/>
          </a:xfrm>
        </p:grpSpPr>
        <p:sp>
          <p:nvSpPr>
            <p:cNvPr id="19" name="Rectangle 18"/>
            <p:cNvSpPr/>
            <p:nvPr/>
          </p:nvSpPr>
          <p:spPr>
            <a:xfrm>
              <a:off x="3810001" y="4003675"/>
              <a:ext cx="5181600" cy="685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Row: 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বামদিক থেকে ডানদিকে চলে আসা ঘরের সমষ্টিকে 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Row 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বলে।</a:t>
              </a:r>
              <a:r>
                <a:rPr lang="en-US" sz="9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Row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এর সংখ্যা-</a:t>
              </a:r>
              <a:r>
                <a:rPr lang="bn-BD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৬৫৫৩৬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টি। প্রকাশ করা হয়-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1,2,3 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দ্বারা।</a:t>
              </a:r>
              <a:endParaRPr lang="en-US" sz="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3384550" y="4267200"/>
              <a:ext cx="349250" cy="57150"/>
            </a:xfrm>
            <a:prstGeom prst="lef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1778792"/>
            <a:ext cx="3003550" cy="557450"/>
            <a:chOff x="381000" y="1778792"/>
            <a:chExt cx="3003550" cy="557450"/>
          </a:xfrm>
        </p:grpSpPr>
        <p:sp>
          <p:nvSpPr>
            <p:cNvPr id="8" name="Oval 7"/>
            <p:cNvSpPr/>
            <p:nvPr/>
          </p:nvSpPr>
          <p:spPr>
            <a:xfrm>
              <a:off x="381000" y="1778792"/>
              <a:ext cx="457200" cy="3762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Elbow Connector 9"/>
            <p:cNvCxnSpPr/>
            <p:nvPr/>
          </p:nvCxnSpPr>
          <p:spPr>
            <a:xfrm>
              <a:off x="838200" y="1981200"/>
              <a:ext cx="990600" cy="173829"/>
            </a:xfrm>
            <a:prstGeom prst="bent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845346" y="1966910"/>
              <a:ext cx="153920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Formula bar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76400" y="5638800"/>
            <a:ext cx="7315199" cy="838200"/>
            <a:chOff x="1676400" y="5638800"/>
            <a:chExt cx="7315199" cy="838200"/>
          </a:xfrm>
        </p:grpSpPr>
        <p:sp>
          <p:nvSpPr>
            <p:cNvPr id="29" name="Rectangle 28"/>
            <p:cNvSpPr/>
            <p:nvPr/>
          </p:nvSpPr>
          <p:spPr>
            <a:xfrm>
              <a:off x="3810001" y="5638800"/>
              <a:ext cx="5181598" cy="8382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Work Sheet: </a:t>
              </a:r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স্পেডশীট প্রোগ্রামে যে অংশে আমরা কাজ করে থাকি, তাকে</a:t>
              </a:r>
              <a:r>
                <a:rPr lang="en-US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Work Sheet</a:t>
              </a:r>
              <a:r>
                <a:rPr lang="bn-BD" sz="1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বলে। যেমন:</a:t>
              </a:r>
              <a:r>
                <a:rPr lang="en-US" sz="1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Sheet</a:t>
              </a:r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-১</a:t>
              </a:r>
              <a:r>
                <a:rPr lang="en-US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Sheet</a:t>
              </a:r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-১,</a:t>
              </a:r>
              <a:r>
                <a:rPr lang="en-US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Sheet</a:t>
              </a:r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-৩ 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76400" y="5638800"/>
              <a:ext cx="1828800" cy="83099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65,536*256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=1,67,77,216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3435350" y="5968573"/>
              <a:ext cx="419100" cy="703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hlinkClick r:id="rId2" action="ppaction://hlinkfile"/>
          </p:cNvPr>
          <p:cNvSpPr/>
          <p:nvPr/>
        </p:nvSpPr>
        <p:spPr>
          <a:xfrm>
            <a:off x="2438400" y="1912256"/>
            <a:ext cx="4648200" cy="19739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</a:rPr>
              <a:t>Spreed </a:t>
            </a:r>
            <a:r>
              <a:rPr lang="bn-BD" sz="4800" b="1" dirty="0" smtClean="0">
                <a:solidFill>
                  <a:srgbClr val="FF0000"/>
                </a:solidFill>
                <a:hlinkClick r:id="rId2" action="ppaction://hlinkfile"/>
              </a:rPr>
              <a:t>Sheet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1621</TotalTime>
  <Words>467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PowerPoint Presentation</vt:lpstr>
      <vt:lpstr>পাঠ ঘোষনা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সার সংক্ষেপ</vt:lpstr>
      <vt:lpstr>মূল্যায়ন</vt:lpstr>
      <vt:lpstr>ব্যবহারিক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ASMTIPU</cp:lastModifiedBy>
  <cp:revision>179</cp:revision>
  <dcterms:created xsi:type="dcterms:W3CDTF">2006-08-16T00:00:00Z</dcterms:created>
  <dcterms:modified xsi:type="dcterms:W3CDTF">2019-11-30T15:09:52Z</dcterms:modified>
</cp:coreProperties>
</file>