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58" r:id="rId6"/>
    <p:sldId id="267" r:id="rId7"/>
    <p:sldId id="263" r:id="rId8"/>
    <p:sldId id="262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93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7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4B316-EA0E-4673-B2C1-43F7D6286B90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8463D-D042-4435-99A7-47994EE23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838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8463D-D042-4435-99A7-47994EE23DD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0152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8463D-D042-4435-99A7-47994EE23DD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3848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8463D-D042-4435-99A7-47994EE23DD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6482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3B018D0-B5E6-483A-8964-ECE5A7839457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38A4BD-DFCB-47EF-80A4-B20E19127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18D0-B5E6-483A-8964-ECE5A7839457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A4BD-DFCB-47EF-80A4-B20E19127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03B018D0-B5E6-483A-8964-ECE5A7839457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EF38A4BD-DFCB-47EF-80A4-B20E19127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18D0-B5E6-483A-8964-ECE5A7839457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38A4BD-DFCB-47EF-80A4-B20E191275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18D0-B5E6-483A-8964-ECE5A7839457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F38A4BD-DFCB-47EF-80A4-B20E191275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3B018D0-B5E6-483A-8964-ECE5A7839457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F38A4BD-DFCB-47EF-80A4-B20E191275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3B018D0-B5E6-483A-8964-ECE5A7839457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F38A4BD-DFCB-47EF-80A4-B20E191275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18D0-B5E6-483A-8964-ECE5A7839457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38A4BD-DFCB-47EF-80A4-B20E19127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18D0-B5E6-483A-8964-ECE5A7839457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38A4BD-DFCB-47EF-80A4-B20E19127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18D0-B5E6-483A-8964-ECE5A7839457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38A4BD-DFCB-47EF-80A4-B20E191275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03B018D0-B5E6-483A-8964-ECE5A7839457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F38A4BD-DFCB-47EF-80A4-B20E191275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3B018D0-B5E6-483A-8964-ECE5A7839457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F38A4BD-DFCB-47EF-80A4-B20E191275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ame 9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5618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0">
                <a:srgbClr val="C00000"/>
              </a:gs>
              <a:gs pos="34000">
                <a:schemeClr val="accent1">
                  <a:lumMod val="50000"/>
                </a:schemeClr>
              </a:gs>
              <a:gs pos="93000">
                <a:schemeClr val="accent4">
                  <a:lumMod val="50000"/>
                </a:schemeClr>
              </a:gs>
              <a:gs pos="96000">
                <a:srgbClr val="00B050"/>
              </a:gs>
              <a:gs pos="53000">
                <a:srgbClr val="FF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266" y="801687"/>
            <a:ext cx="8147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1753" y="1797270"/>
            <a:ext cx="10330297" cy="44086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49987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387" y="4793422"/>
            <a:ext cx="10610193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অনেকে মনে করেন যুগযুগ ধরে উড়ে আসা ধুলাবালি ও মাটি এটির চারিদিকে জমতে থাকে। একসময় মাটির স্তূপে এটি ঢাকা পড়ে পাহাড়ের মতো হয়ে যায়। সেই থেকে নাম হয় পাহাড়পুর।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3766" y="644090"/>
            <a:ext cx="4608786" cy="3628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993" y="644090"/>
            <a:ext cx="5300442" cy="375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1080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6291" y="4381873"/>
            <a:ext cx="10200288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দীর্ঘকাল পরে ১৮৭৯ সালে আলেকজান্ডার কানিং হাম এই বিশাল পুরাকৃতি আবিষ্কার করেন। এটির আরেক নাম সোমপুর বিহার বা সোমপুর মহাবিহার।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153" y="711284"/>
            <a:ext cx="4445876" cy="3478579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3338" y="711284"/>
            <a:ext cx="5593228" cy="335833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802039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465" y="5554404"/>
            <a:ext cx="1022217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বিহারটি নওগাঁ জেলার বদলগাছি উপজেলার পাহাড়পুর গ্রামে অবস্থিত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1834" y="629811"/>
            <a:ext cx="4798129" cy="47421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86801" y="955343"/>
            <a:ext cx="2329060" cy="723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বদলগাছি</a:t>
            </a:r>
            <a:endParaRPr lang="en-US" sz="6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7451678" y="1678675"/>
            <a:ext cx="341194" cy="32754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4356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1940" y="4768897"/>
            <a:ext cx="9834531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বিহার এলাকাটি প্রায় ৪০ একর জায়গা জুড়ে লালচে মাটির ভূমিতে বিস্তৃত। ২৭ একর জমির উপর এর বিশাল দালান। উত্তর-দক্ষিণে এটি ৯২২ ফুট আর পূর্ব-পশ্চিমে ৯১৯ ফুট বিস্তৃত।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1986" y="478005"/>
            <a:ext cx="9699171" cy="421101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148085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398" y="4747568"/>
            <a:ext cx="10532117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বৌদ্ধ  ধর্মাবলম্বী রাজা দ্বিতীয় ধর্মপাল প্রায় ১২শ বছর আগে এটি নির্মাণ করান।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7282" y="791393"/>
            <a:ext cx="4809233" cy="3642312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4302" y="791393"/>
            <a:ext cx="4771697" cy="3711799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14256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2607" y="675768"/>
            <a:ext cx="6778958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পাঠঃ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2607" y="2112580"/>
            <a:ext cx="6921088" cy="426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740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1876" y="676053"/>
            <a:ext cx="5022377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বিশ্লেষণঃ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205" y="2265527"/>
            <a:ext cx="1337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310518" y="2299393"/>
            <a:ext cx="7138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ন্তু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887532" y="2304504"/>
            <a:ext cx="818867" cy="83099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331891" y="2291534"/>
            <a:ext cx="805218" cy="83099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4810" y="2242455"/>
            <a:ext cx="2770496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সন্তু, আগন্তুক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693" y="4002972"/>
            <a:ext cx="123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005829" y="4002971"/>
            <a:ext cx="537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460585" y="4002970"/>
            <a:ext cx="793674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664994" y="4002971"/>
            <a:ext cx="705479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30132" y="4002970"/>
            <a:ext cx="2361063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শুদ্ধ,আবদ্ধ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70126" y="4924697"/>
            <a:ext cx="261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6347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055 -0.00069 L 0.35703 -0.00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773 -0.01203 L 0.45299 -0.007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91 -0.00278 L 0.48841 0.001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42 -2.96296E-6 L 0.41693 0.0064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172 0.00648 L 0.53607 0.0118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406 0.00648 L 0.71406 0.0064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9" grpId="0" animBg="1"/>
      <p:bldP spid="10" grpId="0"/>
      <p:bldP spid="11" grpId="0"/>
      <p:bldP spid="12" grpId="0"/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7665" y="798220"/>
            <a:ext cx="685893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একক পাঠঃ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0772" y="1939160"/>
            <a:ext cx="9292723" cy="439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069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683" y="614149"/>
            <a:ext cx="375313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ও বাক্য তৈরীঃ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8865" y="1630017"/>
            <a:ext cx="1494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স্তুপ -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683" y="2807979"/>
            <a:ext cx="1542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সুপ্রাচিন-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7550" y="4117322"/>
            <a:ext cx="1624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বিশাল-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8865" y="5474153"/>
            <a:ext cx="1741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আবিষ্কার-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1557" y="1848175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গুলো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1021" y="1787692"/>
            <a:ext cx="4982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ময়লার স্তুপ থেকে দুর্গদ্ধ বের হয়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0543" y="2878831"/>
            <a:ext cx="422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দিন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আগের 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1414" y="4033914"/>
            <a:ext cx="2646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মস্ত 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 । 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8050" y="5390911"/>
            <a:ext cx="2338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ঊদ্ভাবন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।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2342" y="2807978"/>
            <a:ext cx="5695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পাহাড়পুর একটি সুপ্রাচিন বৌদ্ধ বিহার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8366" y="4122918"/>
            <a:ext cx="5172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পাহাড়পুর একটি বিশাল বিহার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2342" y="5304876"/>
            <a:ext cx="5316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বিজ্ঞানীরা নতুন নতুন জিনিস আবিষ্কার করেন।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23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3457" y="371847"/>
            <a:ext cx="6264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 মাধ্যমে আলোচনাঃ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3457" y="1097115"/>
            <a:ext cx="777922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১.পাহাড়পুর নামটা কীভাবে এলো?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3457" y="3313186"/>
            <a:ext cx="795664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পাহাড়পুর কোথায় অবস্থিত?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3457" y="4975259"/>
            <a:ext cx="674199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পাহাড়পুর কে নির্মাণ করেন?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3457" y="2064657"/>
            <a:ext cx="1095005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মাটির স্তুপে ঢাকা পরে জায়গাটি পাহাড়ের মতো হয়ে যায়। সেই থেকে নাম হয় পাহাড়পুর।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3457" y="4219173"/>
            <a:ext cx="1021515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নওগাঁ জেলার বদলগাছি উপজেলার পাহাড়পুর গ্রামে অবস্থিত।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3457" y="5775417"/>
            <a:ext cx="691025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বৌদ্ধ ধর্মাবলম্বী রাজা দ্বিতীয় ধর্মপাল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868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4195651" y="520884"/>
            <a:ext cx="3526060" cy="10159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/>
        </p:nvSpPr>
        <p:spPr>
          <a:xfrm>
            <a:off x="813773" y="1918148"/>
            <a:ext cx="5144908" cy="823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/>
        </p:nvSpPr>
        <p:spPr>
          <a:xfrm>
            <a:off x="813773" y="2742060"/>
            <a:ext cx="5157787" cy="36845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শওকত আকবর </a:t>
            </a:r>
          </a:p>
          <a:p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 সহকারী শিক্ষক</a:t>
            </a:r>
          </a:p>
          <a:p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চাম্বি সরকারী প্রাথমিক বিদ্যালয়</a:t>
            </a:r>
          </a:p>
          <a:p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০১৯১১-৪৩৪০৪৪ </a:t>
            </a:r>
          </a:p>
          <a:p>
            <a:pPr>
              <a:buNone/>
            </a:pP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/>
        </p:nvSpPr>
        <p:spPr>
          <a:xfrm>
            <a:off x="6133306" y="1918148"/>
            <a:ext cx="5442998" cy="823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/>
        </p:nvSpPr>
        <p:spPr>
          <a:xfrm>
            <a:off x="6133306" y="2742060"/>
            <a:ext cx="5442998" cy="36845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চতুর্থ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আমার বাংলা বই</a:t>
            </a:r>
          </a:p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পাহাড়পুর</a:t>
            </a:r>
          </a:p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চারেদিকে......নির্মাণ করান।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০৪.১১.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2019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মি.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491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4942" y="423081"/>
            <a:ext cx="432634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নিরব পাঠঃ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9327" y="1647537"/>
            <a:ext cx="8394025" cy="477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5696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8271" y="500417"/>
            <a:ext cx="308439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7233" y="1248270"/>
            <a:ext cx="156949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মৌখিকঃ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1576" y="2070964"/>
            <a:ext cx="745167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১.বৌদ্ধ ধর্মের অনুসারী ভিক্ষুগন কোথায় থাকতেন?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576" y="2804964"/>
            <a:ext cx="1091820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বৌদ্ধ বিহারে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খ.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পাহাড়পুরে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গ.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বদলগাছিতে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ঘ.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জামালপুরে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576" y="3575738"/>
            <a:ext cx="1012663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২.আলেকজান্ডার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কানিংহাম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পুরাকীর্তি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576" y="4338385"/>
            <a:ext cx="992192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১৭৭৯     খ. ১৮৭৯          গ. ১৯৭৯            ঘ. ১৬৭৯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1576" y="5097318"/>
            <a:ext cx="833878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বিহার এলাকাটি বিস্তৃত-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271" y="5783813"/>
            <a:ext cx="1095005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৫০ একর জুড়ে   খ. ৪০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জুড়ে    গ. ৬০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একর জুড়ে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ঘ. ৩০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একর জুড়ে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788276" y="2806262"/>
            <a:ext cx="494614" cy="505758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2634018" y="4445832"/>
            <a:ext cx="450377" cy="450377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3241346" y="5923088"/>
            <a:ext cx="491319" cy="491319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697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9" grpId="0" animBg="1"/>
      <p:bldP spid="11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264" y="723332"/>
            <a:ext cx="2019868" cy="646331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লিখিতঃ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265" y="1951630"/>
            <a:ext cx="656457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তোমার জানা দুটি বিহার এর নাম লেখ?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264" y="3070746"/>
            <a:ext cx="489954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পাহাড়পুর,  শালবন বিহার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264" y="4066751"/>
            <a:ext cx="489954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২.পাহাড়পুরের আরেক নাম কী?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264" y="5124312"/>
            <a:ext cx="371219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সোমপুর বিহার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07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70" y="805218"/>
            <a:ext cx="3739487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 অনুশীলনঃ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1570" y="2247548"/>
            <a:ext cx="930019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পাহাড়পুর বৌদ্ধবিহার সম্পর্কে পাচঁটি বাক্য লিখ?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5171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c13a_6e3602fa42_l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52" y="1524000"/>
            <a:ext cx="8514108" cy="47962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3428999" y="326571"/>
            <a:ext cx="4669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সকলকে </a:t>
            </a:r>
            <a:r>
              <a:rPr lang="as-IN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2751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1765" y="871417"/>
            <a:ext cx="7025355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66005695"/>
              </p:ext>
            </p:extLst>
          </p:nvPr>
        </p:nvGraphicFramePr>
        <p:xfrm>
          <a:off x="5008934" y="3052982"/>
          <a:ext cx="2491061" cy="685800"/>
        </p:xfrm>
        <a:graphic>
          <a:graphicData uri="http://schemas.openxmlformats.org/presentationml/2006/ole">
            <p:oleObj spid="_x0000_s1206" name="Packager Shell Object" showAsIcon="1" r:id="rId3" imgW="6737760" imgH="68580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1629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8561" y="5611972"/>
            <a:ext cx="542108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পাহাড়পুর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" t="20807" r="72"/>
          <a:stretch/>
        </p:blipFill>
        <p:spPr>
          <a:xfrm>
            <a:off x="759653" y="1433172"/>
            <a:ext cx="10578905" cy="41554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4382" y="212044"/>
            <a:ext cx="6005015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ঘোণনা </a:t>
            </a:r>
            <a:endParaRPr lang="en-US" sz="8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117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7451" y="551097"/>
            <a:ext cx="5909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451" y="1290557"/>
            <a:ext cx="9341892" cy="3749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শোনাঃ ২.২.১ গল্প শুনে মূল বিষয় বুঝতে পারবে।</a:t>
            </a:r>
            <a:b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বলাঃ ২.৪.১ গল্পের মূল বিষয় বলতে পারবে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পড়াঃ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২.৪.১ গল্প পড়তে পারবে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লেখাঃ ২.৪.১ পঠিত গল্পের বিষয়ে প্রশ্নের উত্তর শুদ্ধভাবে লিখতে পারবে।</a:t>
            </a:r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400" dirty="0"/>
          </a:p>
          <a:p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57451" y="4572000"/>
            <a:ext cx="3186752" cy="1132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872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3453" y="5021025"/>
            <a:ext cx="1064172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চারিদিকে কোনো পাহাড় নেই,  কিন্তু জায়গার নাম পাহাড়পুর।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বাংলাদেশের এমন কি দুনিয়ার একটি বিখ্যাত জায়গা।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0474" y="677916"/>
            <a:ext cx="8187685" cy="4134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86504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5414" y="4838837"/>
            <a:ext cx="10482943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 ১৪শ বছর আগে বৌদ্ধ ধর্মের অনুসারী ভিক্ষুগন কোনো বিশেষ একটা জায়গায় থাকতেন। সেখানে তাঁরা নিজেদের ধর্মচর্চা করতেন আর শিষ্যদের শিক্ষা দিতেন। এরকম জায়গার নাম বিহার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7821" y="719986"/>
            <a:ext cx="4262101" cy="37155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126" b="23700"/>
          <a:stretch/>
        </p:blipFill>
        <p:spPr>
          <a:xfrm>
            <a:off x="6032648" y="719986"/>
            <a:ext cx="5218754" cy="34265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4181524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4328" y="5115557"/>
            <a:ext cx="8364431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পাহাড়পুর একটি সুপ্রাচিন বৌদ্ধবিহার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9528" y="804041"/>
            <a:ext cx="3936226" cy="4048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38"/>
          <a:stretch/>
        </p:blipFill>
        <p:spPr>
          <a:xfrm>
            <a:off x="1116113" y="804041"/>
            <a:ext cx="5557572" cy="404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46678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250" y="4929224"/>
            <a:ext cx="10496157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ভিতরে আরও বিহার আছে, যেমন কুমিল্লার ময়নামতির শালবন বিহার।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955" y="749452"/>
            <a:ext cx="5465373" cy="37910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4624" y="568149"/>
            <a:ext cx="5132182" cy="41536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92107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748</TotalTime>
  <Words>459</Words>
  <Application>Microsoft Office PowerPoint</Application>
  <PresentationFormat>Custom</PresentationFormat>
  <Paragraphs>85</Paragraphs>
  <Slides>24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Median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</dc:creator>
  <cp:lastModifiedBy>Chambi-1</cp:lastModifiedBy>
  <cp:revision>198</cp:revision>
  <dcterms:created xsi:type="dcterms:W3CDTF">2016-10-19T04:28:54Z</dcterms:created>
  <dcterms:modified xsi:type="dcterms:W3CDTF">2019-11-04T07:48:05Z</dcterms:modified>
</cp:coreProperties>
</file>