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6" r:id="rId6"/>
    <p:sldId id="265" r:id="rId7"/>
    <p:sldId id="264" r:id="rId8"/>
    <p:sldId id="263" r:id="rId9"/>
    <p:sldId id="262" r:id="rId10"/>
    <p:sldId id="268" r:id="rId11"/>
    <p:sldId id="261" r:id="rId12"/>
    <p:sldId id="267" r:id="rId13"/>
    <p:sldId id="260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2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43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0" y="228599"/>
            <a:ext cx="55626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আজকের পাঠে সবাইকে স্বাগত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8" y="1029693"/>
            <a:ext cx="8895583" cy="6259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695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6" y="0"/>
            <a:ext cx="9144000" cy="7543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13935" y="208671"/>
            <a:ext cx="622026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ছবিতে আমরা কী দেখতে পাচ্ছি ?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3429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39" y="1232188"/>
            <a:ext cx="5112398" cy="3416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76300" y="4857076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ঁচো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3438" y="4977824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ফড়িং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3977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43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509346" y="55301"/>
            <a:ext cx="6474167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ছবিতে আমরা কী দেখতে পাচ্ছি ?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8040"/>
            <a:ext cx="4859215" cy="3644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24514"/>
            <a:ext cx="3651934" cy="3651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76400" y="4953000"/>
            <a:ext cx="2142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প্রজাপতি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5067" y="495299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শামুক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5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43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214511" y="246185"/>
            <a:ext cx="6096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ছবিতে আমরা কী দেখতে পাচ্ছি ?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4865077" cy="2529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16236"/>
            <a:ext cx="3577731" cy="471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4568279"/>
            <a:ext cx="2127738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কড়া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4916861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চিংড়ি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2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43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228600"/>
            <a:ext cx="3048000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মেরুদণ্ডী প্রাণীঃ 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877" y="12192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যে প্রাণীর মেরুদণ্ড আছে। যেমনঃ গরু,ছাগল, কুকুর,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মানুষ, ব্যাঙ, সাপ,বিড়াল,হাঁস, টিকটিকি ,বাদুড় ইত্যাদি । 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813332"/>
            <a:ext cx="3276600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অমেরুদণ্ডী প্রাণীঃ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357" y="3760177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যে প্রাণীর মেরুদণ্ড নেই । যেমনঃ চিংড়ি, কাঁকড়া,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প্রজাপতি, মশা, মাছি, কেঁচো ইত্যাদি।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5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90" y="0"/>
            <a:ext cx="9144000" cy="7543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400800" y="262597"/>
            <a:ext cx="2590800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দলীয় কাজঃ 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1981200" cy="707886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সবুজ দলঃ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977759"/>
              </p:ext>
            </p:extLst>
          </p:nvPr>
        </p:nvGraphicFramePr>
        <p:xfrm>
          <a:off x="232117" y="2197100"/>
          <a:ext cx="4187483" cy="382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683"/>
                <a:gridCol w="990600"/>
                <a:gridCol w="9144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মেরুদণ্ডী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প্রাণীর  নাম 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কোথায়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বাস করে 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দেহ কী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দিয়ে ঢাকা 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কীভাবে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চলাচল করে 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১। ব্যাঙ</a:t>
                      </a:r>
                      <a:endParaRPr lang="en-GB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২। গরু </a:t>
                      </a:r>
                      <a:endParaRPr lang="en-GB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35660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৩।পাখি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GB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34200" y="1356968"/>
            <a:ext cx="2057400" cy="707886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লাল দল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638355"/>
              </p:ext>
            </p:extLst>
          </p:nvPr>
        </p:nvGraphicFramePr>
        <p:xfrm>
          <a:off x="4580208" y="2209801"/>
          <a:ext cx="4538002" cy="37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402"/>
                <a:gridCol w="990600"/>
                <a:gridCol w="791308"/>
                <a:gridCol w="1113692"/>
              </a:tblGrid>
              <a:tr h="202692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মেরুদণ্ডী প্রাণীর নাম 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কোথায়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বাস করে 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দেহ কী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দিয়ে ঢাকা 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কীভাবে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চলাচল করে </a:t>
                      </a:r>
                      <a:endParaRPr lang="en-GB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১। ছাগল</a:t>
                      </a:r>
                      <a:r>
                        <a:rPr lang="bn-BD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GB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২।টিকটিকি</a:t>
                      </a:r>
                      <a:endParaRPr lang="en-GB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৩। সাপ </a:t>
                      </a:r>
                      <a:endParaRPr lang="en-GB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06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43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522720" y="8407"/>
            <a:ext cx="25908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801"/>
            <a:ext cx="4876800" cy="3696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04800" y="4114800"/>
            <a:ext cx="82296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তোমাদের বাড়িতে আছে এমন ৫ টি মেরুদণ্ডী ও অমেরুদণ্ডী প্রাণীর নাম লিখে আনবে ।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8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43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743200" y="457200"/>
            <a:ext cx="3886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441" y="1676400"/>
            <a:ext cx="8880725" cy="4412098"/>
            <a:chOff x="118441" y="1676400"/>
            <a:chExt cx="8880725" cy="44120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652" y="1676400"/>
              <a:ext cx="2846514" cy="44120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484" y="1676400"/>
              <a:ext cx="2832522" cy="43904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41" y="1676400"/>
              <a:ext cx="2803782" cy="4345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664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43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" y="205153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শিক্ষক  পরিচিতি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524000"/>
            <a:ext cx="510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আবু সাঈদ মাহমুদ ।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প্রধান শিক্ষক ।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খাসগাঁও সঃ প্রা বিদ্যালয় ।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ছাতক, সুনামগঞ্জ ।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মোবাঃ ০১৭২৮৯২২০৭২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74594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91200" y="335577"/>
            <a:ext cx="3016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057400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শ্রেণিঃ ৩য়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অধ্যায়-০২ জীব ও জড় ।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পাঠ্যাংশঃ বিভিন্ন রকমের ।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সময়ঃ ৪০ মিনিট ।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Sort 8"/>
          <p:cNvSpPr/>
          <p:nvPr/>
        </p:nvSpPr>
        <p:spPr>
          <a:xfrm>
            <a:off x="4114800" y="205154"/>
            <a:ext cx="457200" cy="5720052"/>
          </a:xfrm>
          <a:prstGeom prst="flowChartSor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17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43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52400" y="218049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শিখনফলঃ- </a:t>
            </a:r>
            <a:endParaRPr lang="en-GB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8763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ক। পরিবেশের বিভিন্ন প্রাণীর নাম উল্লেখ করতে পারবে।</a:t>
            </a:r>
            <a:endParaRPr lang="en-GB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514600"/>
            <a:ext cx="876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খ। বিভিন্ন প্রাণীর বৈশিষ্ট্য উল্লেখ করতে এবং শ্রেণীকরণ করতে পারবে । </a:t>
            </a:r>
            <a:endParaRPr lang="en-GB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7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612"/>
            <a:ext cx="9144000" cy="7543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447800" y="177800"/>
            <a:ext cx="62484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ছবিতে আমরা কী দেখতে পাচ্ছি ?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9" y="1288929"/>
            <a:ext cx="4345752" cy="3444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3"/>
          <a:stretch/>
        </p:blipFill>
        <p:spPr>
          <a:xfrm>
            <a:off x="4740644" y="1288928"/>
            <a:ext cx="4165378" cy="3458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64217" y="4876800"/>
            <a:ext cx="1750255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গরু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5059" y="4903302"/>
            <a:ext cx="14478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ছাগল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1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43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479550" y="38100"/>
            <a:ext cx="61849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ছবিতে আমরা কী দেখতে পাচ্ছি ?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1" y="1218243"/>
            <a:ext cx="3826998" cy="3826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944099"/>
            <a:ext cx="3200400" cy="40645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47800" y="5045241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কুকুর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5045241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8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43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181100" y="557260"/>
            <a:ext cx="67818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ছবিতে আমরা কী দেখতে পাচ্ছি ?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626231" cy="2511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52600"/>
            <a:ext cx="3805011" cy="253206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55915" y="4572000"/>
            <a:ext cx="12192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ব্যাঙ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0205" y="4572000"/>
            <a:ext cx="1447800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সাপ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7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36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239840" y="307348"/>
            <a:ext cx="6969119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ছবিতে আমরা কী দেখতে পাচ্ছি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61979"/>
            <a:ext cx="4495800" cy="299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61979"/>
            <a:ext cx="3994139" cy="299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462161" y="4566759"/>
            <a:ext cx="2028678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বিড়াল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4800600"/>
            <a:ext cx="1409700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হাঁস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2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543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85800" y="228600"/>
            <a:ext cx="73914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ছবিতে আমরা কী দেখতে পাচ্ছি ?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1358900"/>
            <a:ext cx="3860800" cy="2708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5" y="1358900"/>
            <a:ext cx="4759888" cy="263212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10892" y="4156620"/>
            <a:ext cx="2107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টিকটিকি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2825" y="4392543"/>
            <a:ext cx="146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বাদুড়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8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29" y="27166"/>
            <a:ext cx="9144000" cy="7543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228600"/>
            <a:ext cx="61722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ছবিতে আমরা কী দেখতে পাচ্ছি ? 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4080"/>
            <a:ext cx="4267200" cy="23976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15" y="1296990"/>
            <a:ext cx="3829752" cy="23058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3400" y="4232999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385118"/>
            <a:ext cx="13716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মাছি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4263776"/>
            <a:ext cx="16764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মশা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1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380</TotalTime>
  <Words>260</Words>
  <Application>Microsoft Office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53</cp:revision>
  <dcterms:created xsi:type="dcterms:W3CDTF">2006-08-16T00:00:00Z</dcterms:created>
  <dcterms:modified xsi:type="dcterms:W3CDTF">2019-11-03T17:55:32Z</dcterms:modified>
</cp:coreProperties>
</file>