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9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9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6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6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4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1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8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0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9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3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0E8EB-9140-44C0-85FD-00E534E428EA}" type="datetimeFigureOut">
              <a:rPr lang="en-US" smtClean="0"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C280-BA71-4295-B11E-0E009593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onjurul.atph@gmai" TargetMode="Externa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Relationship Id="rId9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895600"/>
            <a:ext cx="6400800" cy="35814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9200" y="-330200"/>
            <a:ext cx="3581400" cy="2654300"/>
          </a:xfrm>
        </p:spPr>
        <p:txBody>
          <a:bodyPr>
            <a:normAutofit fontScale="90000"/>
          </a:bodyPr>
          <a:lstStyle/>
          <a:p>
            <a:r>
              <a:rPr lang="bn-IN" sz="89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8900" dirty="0" smtClean="0">
                <a:latin typeface="NikoshBAN" pitchFamily="2" charset="0"/>
                <a:cs typeface="NikoshBAN" pitchFamily="2" charset="0"/>
              </a:rPr>
            </a:br>
            <a:r>
              <a:rPr lang="bn-IN" sz="89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8900" dirty="0">
                <a:latin typeface="NikoshBAN" pitchFamily="2" charset="0"/>
                <a:cs typeface="NikoshBAN" pitchFamily="2" charset="0"/>
              </a:rPr>
            </a:br>
            <a:r>
              <a:rPr lang="bn-IN" sz="89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8900" dirty="0" smtClean="0">
                <a:latin typeface="NikoshBAN" pitchFamily="2" charset="0"/>
                <a:cs typeface="NikoshBAN" pitchFamily="2" charset="0"/>
              </a:rPr>
            </a:br>
            <a:r>
              <a:rPr lang="bn-BD" sz="89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752600"/>
            <a:ext cx="8763000" cy="4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1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0526" y="3762103"/>
            <a:ext cx="9771017" cy="255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>
              <a:buAutoNum type="arabi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জানা একটি উপকথা লিখে আনবে।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(১০টি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267635" y="672353"/>
            <a:ext cx="5593977" cy="2407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3" y="169816"/>
            <a:ext cx="11910475" cy="65836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8537" y="1698171"/>
            <a:ext cx="9966960" cy="4572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bn-B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4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8344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61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39445" y="2857423"/>
            <a:ext cx="4631142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পত্র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(------)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৫/</a:t>
            </a:r>
            <a:r>
              <a:rPr lang="bn-IN" sz="360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/২০১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0" y="0"/>
            <a:ext cx="12205648" cy="6858000"/>
            <a:chOff x="24390" y="0"/>
            <a:chExt cx="12205648" cy="68580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6276" y="0"/>
              <a:ext cx="0" cy="6858000"/>
            </a:xfrm>
            <a:prstGeom prst="line">
              <a:avLst/>
            </a:prstGeom>
            <a:ln w="1651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136674" y="1"/>
              <a:ext cx="6928" cy="6857999"/>
            </a:xfrm>
            <a:prstGeom prst="line">
              <a:avLst/>
            </a:prstGeom>
            <a:ln w="1651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390" y="25308"/>
              <a:ext cx="12192000" cy="34270"/>
            </a:xfrm>
            <a:prstGeom prst="line">
              <a:avLst/>
            </a:prstGeom>
            <a:ln w="13652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038" y="6795537"/>
              <a:ext cx="12192000" cy="0"/>
            </a:xfrm>
            <a:prstGeom prst="line">
              <a:avLst/>
            </a:prstGeom>
            <a:ln w="13652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557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524" t="19532" r="33476"/>
          <a:stretch/>
        </p:blipFill>
        <p:spPr>
          <a:xfrm rot="279254">
            <a:off x="4852599" y="1559691"/>
            <a:ext cx="1586225" cy="39816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3447" y="393700"/>
            <a:ext cx="5043372" cy="483209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মুঞ্জুরুল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পাটুলীপাড়া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ভাঙ্গুড়া,পাবনা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০১৭১০৭২৬১৬৪</a:t>
            </a:r>
          </a:p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মেইলনং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  <a:hlinkClick r:id="rId6"/>
              </a:rPr>
              <a:t>monjurul.atph@gmai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384316" y="458313"/>
            <a:ext cx="1371600" cy="1595367"/>
          </a:xfrm>
          <a:prstGeom prst="ellipse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307" y="215137"/>
            <a:ext cx="2318351" cy="2486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469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1429" y="401823"/>
            <a:ext cx="6096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সো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14" y="4110139"/>
            <a:ext cx="3301794" cy="24196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958" y="1401268"/>
            <a:ext cx="3367250" cy="2192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232" y="1401268"/>
            <a:ext cx="3914904" cy="21923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66" y="1401268"/>
            <a:ext cx="3165420" cy="2192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66" y="4110139"/>
            <a:ext cx="3130460" cy="24196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232" y="4110138"/>
            <a:ext cx="3914904" cy="241963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1429" y="401823"/>
            <a:ext cx="6096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কী দেখতে পাচ্ছি?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21429" y="461066"/>
            <a:ext cx="6096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পল্লি এলাকা এবং বই বা সাহিত্য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46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0400" y="124041"/>
            <a:ext cx="10769600" cy="1069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BD" sz="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6398" y="1616213"/>
            <a:ext cx="4976948" cy="17634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bn-BD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পল্লিসাহিত্য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0398" y="5463729"/>
            <a:ext cx="3762102" cy="1136468"/>
          </a:xfrm>
          <a:prstGeom prst="rect">
            <a:avLst/>
          </a:prstGeom>
          <a:solidFill>
            <a:srgbClr val="00206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মুহাম্মদ শহীদুল্লাহ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03"/>
          <a:stretch/>
        </p:blipFill>
        <p:spPr>
          <a:xfrm>
            <a:off x="4266292" y="3540045"/>
            <a:ext cx="2490107" cy="176360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447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42900"/>
            <a:ext cx="10210799" cy="6001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লেখক মুহাম্মদ শহীদুল্লাহ এর জীবনী সম্পর্কে বলতে পারবে।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কঠিন শব্দের অর্থ বলতে ও অনুচ্ছেদ লেখতে পারবে।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পল্লিসাহিত্যের উপকরণ কীভাবে ছড়িয়ে আছে তা আলোচনা করতে পারবে।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৪.পল্লিসাহিত্য সংরক্ষণের প্রয়োজনীয়তা আলোচনা করতে পারবে।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5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31" y="161664"/>
            <a:ext cx="1847850" cy="2466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54" y="170047"/>
            <a:ext cx="2171700" cy="23725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8" b="7005"/>
          <a:stretch/>
        </p:blipFill>
        <p:spPr>
          <a:xfrm>
            <a:off x="2854504" y="119822"/>
            <a:ext cx="2581275" cy="25088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31" y="2727427"/>
            <a:ext cx="28765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779" y="170047"/>
            <a:ext cx="2724150" cy="23725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31" y="4721690"/>
            <a:ext cx="2876550" cy="15906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85937" y="2727427"/>
            <a:ext cx="4990012" cy="3584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 মতো গ্রামে গায়ক, বাদক, নর্তক না থাকলেও তার অভাব পূরণ করে কোকিল দোয়েল,পাপিয়া সহ বভিন্ন পাখির কলগান , নদীর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কুল ধ্বনি,পাতার মর্মর শব্দ। 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523" y="4470502"/>
            <a:ext cx="2825456" cy="184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729" y="2673673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8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412" y="206296"/>
            <a:ext cx="11418781" cy="6534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শহরের গানের অভাব কীভাবে পূরণ হয় ৫টি বাক্যে লিখ।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623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0526" y="3762103"/>
            <a:ext cx="9771017" cy="255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রোদ হচ্ছে পানি হচ্ছে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খেঁকশিয়ালীর বিয়ে হচ্ছে।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মায়ের সেই ঘুম পাড়ানীর কথা মনে করিয়ে দেয়।  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226" y="457249"/>
            <a:ext cx="4488317" cy="2703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6" y="457249"/>
            <a:ext cx="4723981" cy="270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3908" y="600892"/>
            <a:ext cx="9771017" cy="5734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ময়মনসিঙ্গহ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গীতিকা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শেক্সপিয়ার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612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196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  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স্বাগতম </dc:title>
  <dc:creator>ASUS</dc:creator>
  <cp:lastModifiedBy>ASUS</cp:lastModifiedBy>
  <cp:revision>3</cp:revision>
  <dcterms:created xsi:type="dcterms:W3CDTF">2019-11-04T01:50:32Z</dcterms:created>
  <dcterms:modified xsi:type="dcterms:W3CDTF">2019-11-04T02:04:02Z</dcterms:modified>
</cp:coreProperties>
</file>