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85" r:id="rId4"/>
    <p:sldId id="301" r:id="rId5"/>
    <p:sldId id="303" r:id="rId6"/>
    <p:sldId id="304" r:id="rId7"/>
    <p:sldId id="266" r:id="rId8"/>
    <p:sldId id="260" r:id="rId9"/>
    <p:sldId id="261" r:id="rId10"/>
    <p:sldId id="296" r:id="rId11"/>
    <p:sldId id="297" r:id="rId12"/>
    <p:sldId id="305" r:id="rId13"/>
    <p:sldId id="306" r:id="rId14"/>
    <p:sldId id="308" r:id="rId15"/>
    <p:sldId id="275" r:id="rId16"/>
    <p:sldId id="309" r:id="rId17"/>
    <p:sldId id="276" r:id="rId18"/>
    <p:sldId id="300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E868D6-ADC6-432C-87EB-C21C4EFE6D7F}">
          <p14:sldIdLst>
            <p14:sldId id="290"/>
            <p14:sldId id="256"/>
            <p14:sldId id="285"/>
            <p14:sldId id="301"/>
            <p14:sldId id="303"/>
            <p14:sldId id="304"/>
            <p14:sldId id="266"/>
            <p14:sldId id="260"/>
            <p14:sldId id="261"/>
            <p14:sldId id="296"/>
            <p14:sldId id="297"/>
            <p14:sldId id="305"/>
            <p14:sldId id="306"/>
            <p14:sldId id="308"/>
          </p14:sldIdLst>
        </p14:section>
        <p14:section name="Untitled Section" id="{C437E360-C899-42CD-8823-1D5B5AE06FC1}">
          <p14:sldIdLst/>
        </p14:section>
        <p14:section name="Untitled Section" id="{608FCE2C-AA6B-4D86-AC78-55260BE822DD}">
          <p14:sldIdLst>
            <p14:sldId id="275"/>
            <p14:sldId id="309"/>
            <p14:sldId id="276"/>
            <p14:sldId id="300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al Hossan" initials="BH" lastIdx="1" clrIdx="0">
    <p:extLst>
      <p:ext uri="{19B8F6BF-5375-455C-9EA6-DF929625EA0E}">
        <p15:presenceInfo xmlns:p15="http://schemas.microsoft.com/office/powerpoint/2012/main" userId="809cdaecafbe93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jpg"/><Relationship Id="rId4" Type="http://schemas.openxmlformats.org/officeDocument/2006/relationships/image" Target="../media/image3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Relationship Id="rId4" Type="http://schemas.openxmlformats.org/officeDocument/2006/relationships/image" Target="../media/image3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80D9C-583A-40A7-84E3-0776210706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8B19E6-70EC-441F-9348-695A0A1CC36D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1" spc="50" dirty="0">
              <a:ln w="11430"/>
              <a:latin typeface="NikoshBAN" pitchFamily="2" charset="0"/>
              <a:cs typeface="NikoshBAN" pitchFamily="2" charset="0"/>
            </a:rPr>
            <a:t>যৌতুকের  প্রভাব </a:t>
          </a:r>
          <a:endParaRPr lang="en-US" dirty="0"/>
        </a:p>
      </dgm:t>
    </dgm:pt>
    <dgm:pt modelId="{9DEC8C64-33F0-4943-A8AF-C1901CE024B9}" type="parTrans" cxnId="{4E8F9DFB-8673-44D9-A95B-C846D950F9DF}">
      <dgm:prSet/>
      <dgm:spPr/>
      <dgm:t>
        <a:bodyPr/>
        <a:lstStyle/>
        <a:p>
          <a:endParaRPr lang="en-US"/>
        </a:p>
      </dgm:t>
    </dgm:pt>
    <dgm:pt modelId="{D762E288-D084-41CB-9511-7C85E29B22D0}" type="sibTrans" cxnId="{4E8F9DFB-8673-44D9-A95B-C846D950F9DF}">
      <dgm:prSet/>
      <dgm:spPr/>
      <dgm:t>
        <a:bodyPr/>
        <a:lstStyle/>
        <a:p>
          <a:endParaRPr lang="en-US"/>
        </a:p>
      </dgm:t>
    </dgm:pt>
    <dgm:pt modelId="{87027600-68C2-4672-9F92-4A5E686A2988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C561D9EC-6001-4B69-A915-7B619B46677F}" type="parTrans" cxnId="{C462ED5B-93E9-42FE-8AE6-58487E3D8060}">
      <dgm:prSet/>
      <dgm:spPr/>
      <dgm:t>
        <a:bodyPr/>
        <a:lstStyle/>
        <a:p>
          <a:endParaRPr lang="en-US"/>
        </a:p>
      </dgm:t>
    </dgm:pt>
    <dgm:pt modelId="{9D7277AF-83DF-4574-B9CB-F4853B693937}" type="sibTrans" cxnId="{C462ED5B-93E9-42FE-8AE6-58487E3D8060}">
      <dgm:prSet/>
      <dgm:spPr/>
      <dgm:t>
        <a:bodyPr/>
        <a:lstStyle/>
        <a:p>
          <a:endParaRPr lang="en-US"/>
        </a:p>
      </dgm:t>
    </dgm:pt>
    <dgm:pt modelId="{6C0640CA-97C9-43FF-AF49-F377A1EC5F6A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D03E404D-06A5-4A83-9197-D1D10442373D}" type="parTrans" cxnId="{670E2044-BDF3-4111-86C8-A1282BDDA031}">
      <dgm:prSet/>
      <dgm:spPr/>
      <dgm:t>
        <a:bodyPr/>
        <a:lstStyle/>
        <a:p>
          <a:endParaRPr lang="en-US"/>
        </a:p>
      </dgm:t>
    </dgm:pt>
    <dgm:pt modelId="{F5B7F901-9983-4D11-BDD4-8D4C50D8B206}" type="sibTrans" cxnId="{670E2044-BDF3-4111-86C8-A1282BDDA031}">
      <dgm:prSet/>
      <dgm:spPr/>
      <dgm:t>
        <a:bodyPr/>
        <a:lstStyle/>
        <a:p>
          <a:endParaRPr lang="en-US"/>
        </a:p>
      </dgm:t>
    </dgm:pt>
    <dgm:pt modelId="{290FAAEC-5C37-485D-8D06-4872E9521D83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dirty="0"/>
        </a:p>
        <a:p>
          <a:r>
            <a:rPr lang="bn-IN" dirty="0"/>
            <a:t> </a:t>
          </a:r>
          <a:endParaRPr lang="en-US" dirty="0"/>
        </a:p>
      </dgm:t>
    </dgm:pt>
    <dgm:pt modelId="{6729BE92-346D-411F-B3DF-F01A248C021B}" type="parTrans" cxnId="{7E581D49-D598-4FAD-8C3E-1B09CBB3459E}">
      <dgm:prSet/>
      <dgm:spPr/>
      <dgm:t>
        <a:bodyPr/>
        <a:lstStyle/>
        <a:p>
          <a:endParaRPr lang="en-US"/>
        </a:p>
      </dgm:t>
    </dgm:pt>
    <dgm:pt modelId="{E2324D1E-41D5-41EB-B35E-7248EF4CF961}" type="sibTrans" cxnId="{7E581D49-D598-4FAD-8C3E-1B09CBB3459E}">
      <dgm:prSet/>
      <dgm:spPr/>
      <dgm:t>
        <a:bodyPr/>
        <a:lstStyle/>
        <a:p>
          <a:endParaRPr lang="en-US"/>
        </a:p>
      </dgm:t>
    </dgm:pt>
    <dgm:pt modelId="{97783590-6299-4AAF-B3A6-A088EEA62E64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E4CCF-6E39-40B9-8023-4006E24968A9}" type="sibTrans" cxnId="{621E98D7-C347-4F28-8917-4201C246D534}">
      <dgm:prSet/>
      <dgm:spPr/>
      <dgm:t>
        <a:bodyPr/>
        <a:lstStyle/>
        <a:p>
          <a:endParaRPr lang="en-US"/>
        </a:p>
      </dgm:t>
    </dgm:pt>
    <dgm:pt modelId="{626A8DEC-80A9-4794-A2BF-83F9BD9F23D6}" type="parTrans" cxnId="{621E98D7-C347-4F28-8917-4201C246D534}">
      <dgm:prSet/>
      <dgm:spPr/>
      <dgm:t>
        <a:bodyPr/>
        <a:lstStyle/>
        <a:p>
          <a:endParaRPr lang="en-US"/>
        </a:p>
      </dgm:t>
    </dgm:pt>
    <dgm:pt modelId="{BB59748B-65DD-411D-9EC7-2A9A6753EDCF}" type="pres">
      <dgm:prSet presAssocID="{AEC80D9C-583A-40A7-84E3-07762107065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F1053F-3BCD-4041-94D5-6E40FAC6FFAB}" type="pres">
      <dgm:prSet presAssocID="{AEC80D9C-583A-40A7-84E3-077621070652}" presName="matrix" presStyleCnt="0"/>
      <dgm:spPr/>
    </dgm:pt>
    <dgm:pt modelId="{1CDC3866-7BF7-4BE6-86EF-3AFEDEC76852}" type="pres">
      <dgm:prSet presAssocID="{AEC80D9C-583A-40A7-84E3-077621070652}" presName="tile1" presStyleLbl="node1" presStyleIdx="0" presStyleCnt="4" custAng="5400000" custScaleX="66387" custScaleY="154545"/>
      <dgm:spPr/>
    </dgm:pt>
    <dgm:pt modelId="{400ED512-E8C4-4DCD-B1E4-1991074ED834}" type="pres">
      <dgm:prSet presAssocID="{AEC80D9C-583A-40A7-84E3-0776210706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7F084C-6D01-4D3B-8585-CB438DC94008}" type="pres">
      <dgm:prSet presAssocID="{AEC80D9C-583A-40A7-84E3-077621070652}" presName="tile2" presStyleLbl="node1" presStyleIdx="1" presStyleCnt="4"/>
      <dgm:spPr/>
    </dgm:pt>
    <dgm:pt modelId="{3166859D-A3B0-44F2-8724-BFEB999656F5}" type="pres">
      <dgm:prSet presAssocID="{AEC80D9C-583A-40A7-84E3-0776210706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968BAB-B7FF-4B0E-B0FD-06FFB2CAF091}" type="pres">
      <dgm:prSet presAssocID="{AEC80D9C-583A-40A7-84E3-077621070652}" presName="tile3" presStyleLbl="node1" presStyleIdx="2" presStyleCnt="4" custAng="10800000"/>
      <dgm:spPr/>
    </dgm:pt>
    <dgm:pt modelId="{9034EAAB-4301-4A66-AF05-600BE290DF61}" type="pres">
      <dgm:prSet presAssocID="{AEC80D9C-583A-40A7-84E3-0776210706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8753C9-9FED-4884-9472-5E7BDEFD9B54}" type="pres">
      <dgm:prSet presAssocID="{AEC80D9C-583A-40A7-84E3-077621070652}" presName="tile4" presStyleLbl="node1" presStyleIdx="3" presStyleCnt="4" custAng="16200000" custScaleX="63025" custScaleY="151948" custLinFactNeighborX="840" custLinFactNeighborY="1299"/>
      <dgm:spPr/>
    </dgm:pt>
    <dgm:pt modelId="{0599B5ED-D70B-403D-8570-C558ED7EF9D4}" type="pres">
      <dgm:prSet presAssocID="{AEC80D9C-583A-40A7-84E3-0776210706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A3804C2-5F4E-4130-BD21-D43C46B75994}" type="pres">
      <dgm:prSet presAssocID="{AEC80D9C-583A-40A7-84E3-07762107065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7FE4F1D-A23F-4AA5-9374-E2EB92F72F29}" type="presOf" srcId="{6C0640CA-97C9-43FF-AF49-F377A1EC5F6A}" destId="{9034EAAB-4301-4A66-AF05-600BE290DF61}" srcOrd="1" destOrd="0" presId="urn:microsoft.com/office/officeart/2005/8/layout/matrix1"/>
    <dgm:cxn modelId="{B71CA238-3D0D-4F08-9848-6E4318E1BB89}" type="presOf" srcId="{5E8B19E6-70EC-441F-9348-695A0A1CC36D}" destId="{6A3804C2-5F4E-4130-BD21-D43C46B75994}" srcOrd="0" destOrd="0" presId="urn:microsoft.com/office/officeart/2005/8/layout/matrix1"/>
    <dgm:cxn modelId="{C462ED5B-93E9-42FE-8AE6-58487E3D8060}" srcId="{5E8B19E6-70EC-441F-9348-695A0A1CC36D}" destId="{87027600-68C2-4672-9F92-4A5E686A2988}" srcOrd="1" destOrd="0" parTransId="{C561D9EC-6001-4B69-A915-7B619B46677F}" sibTransId="{9D7277AF-83DF-4574-B9CB-F4853B693937}"/>
    <dgm:cxn modelId="{670E2044-BDF3-4111-86C8-A1282BDDA031}" srcId="{5E8B19E6-70EC-441F-9348-695A0A1CC36D}" destId="{6C0640CA-97C9-43FF-AF49-F377A1EC5F6A}" srcOrd="2" destOrd="0" parTransId="{D03E404D-06A5-4A83-9197-D1D10442373D}" sibTransId="{F5B7F901-9983-4D11-BDD4-8D4C50D8B206}"/>
    <dgm:cxn modelId="{E9A5C046-AB8E-4BE3-8AF2-8B0C55796ACC}" type="presOf" srcId="{97783590-6299-4AAF-B3A6-A088EEA62E64}" destId="{1CDC3866-7BF7-4BE6-86EF-3AFEDEC76852}" srcOrd="0" destOrd="0" presId="urn:microsoft.com/office/officeart/2005/8/layout/matrix1"/>
    <dgm:cxn modelId="{7E581D49-D598-4FAD-8C3E-1B09CBB3459E}" srcId="{5E8B19E6-70EC-441F-9348-695A0A1CC36D}" destId="{290FAAEC-5C37-485D-8D06-4872E9521D83}" srcOrd="3" destOrd="0" parTransId="{6729BE92-346D-411F-B3DF-F01A248C021B}" sibTransId="{E2324D1E-41D5-41EB-B35E-7248EF4CF961}"/>
    <dgm:cxn modelId="{EA26F953-9383-4134-885C-8925B581DAC4}" type="presOf" srcId="{AEC80D9C-583A-40A7-84E3-077621070652}" destId="{BB59748B-65DD-411D-9EC7-2A9A6753EDCF}" srcOrd="0" destOrd="0" presId="urn:microsoft.com/office/officeart/2005/8/layout/matrix1"/>
    <dgm:cxn modelId="{0B60AD7B-686A-4659-9255-49A4979C1C29}" type="presOf" srcId="{97783590-6299-4AAF-B3A6-A088EEA62E64}" destId="{400ED512-E8C4-4DCD-B1E4-1991074ED834}" srcOrd="1" destOrd="0" presId="urn:microsoft.com/office/officeart/2005/8/layout/matrix1"/>
    <dgm:cxn modelId="{C9E82594-550E-4205-B794-8D701F0D0960}" type="presOf" srcId="{87027600-68C2-4672-9F92-4A5E686A2988}" destId="{F07F084C-6D01-4D3B-8585-CB438DC94008}" srcOrd="0" destOrd="0" presId="urn:microsoft.com/office/officeart/2005/8/layout/matrix1"/>
    <dgm:cxn modelId="{642940CE-F27B-4998-BCB2-D3BE570D9BBA}" type="presOf" srcId="{87027600-68C2-4672-9F92-4A5E686A2988}" destId="{3166859D-A3B0-44F2-8724-BFEB999656F5}" srcOrd="1" destOrd="0" presId="urn:microsoft.com/office/officeart/2005/8/layout/matrix1"/>
    <dgm:cxn modelId="{D65141D0-4D19-47D6-B3AA-AF79E30AB1AF}" type="presOf" srcId="{290FAAEC-5C37-485D-8D06-4872E9521D83}" destId="{178753C9-9FED-4884-9472-5E7BDEFD9B54}" srcOrd="0" destOrd="0" presId="urn:microsoft.com/office/officeart/2005/8/layout/matrix1"/>
    <dgm:cxn modelId="{D2149ED2-5616-4D23-A556-8B5715FBD13B}" type="presOf" srcId="{6C0640CA-97C9-43FF-AF49-F377A1EC5F6A}" destId="{6C968BAB-B7FF-4B0E-B0FD-06FFB2CAF091}" srcOrd="0" destOrd="0" presId="urn:microsoft.com/office/officeart/2005/8/layout/matrix1"/>
    <dgm:cxn modelId="{621E98D7-C347-4F28-8917-4201C246D534}" srcId="{5E8B19E6-70EC-441F-9348-695A0A1CC36D}" destId="{97783590-6299-4AAF-B3A6-A088EEA62E64}" srcOrd="0" destOrd="0" parTransId="{626A8DEC-80A9-4794-A2BF-83F9BD9F23D6}" sibTransId="{18CE4CCF-6E39-40B9-8023-4006E24968A9}"/>
    <dgm:cxn modelId="{C9D2DDEE-33B7-4605-A765-8D8D66CACA93}" type="presOf" srcId="{290FAAEC-5C37-485D-8D06-4872E9521D83}" destId="{0599B5ED-D70B-403D-8570-C558ED7EF9D4}" srcOrd="1" destOrd="0" presId="urn:microsoft.com/office/officeart/2005/8/layout/matrix1"/>
    <dgm:cxn modelId="{4E8F9DFB-8673-44D9-A95B-C846D950F9DF}" srcId="{AEC80D9C-583A-40A7-84E3-077621070652}" destId="{5E8B19E6-70EC-441F-9348-695A0A1CC36D}" srcOrd="0" destOrd="0" parTransId="{9DEC8C64-33F0-4943-A8AF-C1901CE024B9}" sibTransId="{D762E288-D084-41CB-9511-7C85E29B22D0}"/>
    <dgm:cxn modelId="{8C3AA7B2-62A9-4249-B21F-DA86EA870A25}" type="presParOf" srcId="{BB59748B-65DD-411D-9EC7-2A9A6753EDCF}" destId="{4DF1053F-3BCD-4041-94D5-6E40FAC6FFAB}" srcOrd="0" destOrd="0" presId="urn:microsoft.com/office/officeart/2005/8/layout/matrix1"/>
    <dgm:cxn modelId="{DD142007-F100-4A4B-9649-DA633307D7F8}" type="presParOf" srcId="{4DF1053F-3BCD-4041-94D5-6E40FAC6FFAB}" destId="{1CDC3866-7BF7-4BE6-86EF-3AFEDEC76852}" srcOrd="0" destOrd="0" presId="urn:microsoft.com/office/officeart/2005/8/layout/matrix1"/>
    <dgm:cxn modelId="{EC26E22B-F9E3-4819-849C-0B2C63F0009B}" type="presParOf" srcId="{4DF1053F-3BCD-4041-94D5-6E40FAC6FFAB}" destId="{400ED512-E8C4-4DCD-B1E4-1991074ED834}" srcOrd="1" destOrd="0" presId="urn:microsoft.com/office/officeart/2005/8/layout/matrix1"/>
    <dgm:cxn modelId="{E4CFB63D-BB17-443F-BD3F-9C5DB82C1B54}" type="presParOf" srcId="{4DF1053F-3BCD-4041-94D5-6E40FAC6FFAB}" destId="{F07F084C-6D01-4D3B-8585-CB438DC94008}" srcOrd="2" destOrd="0" presId="urn:microsoft.com/office/officeart/2005/8/layout/matrix1"/>
    <dgm:cxn modelId="{15662A7D-E0CE-4AE4-BE69-95149A38C463}" type="presParOf" srcId="{4DF1053F-3BCD-4041-94D5-6E40FAC6FFAB}" destId="{3166859D-A3B0-44F2-8724-BFEB999656F5}" srcOrd="3" destOrd="0" presId="urn:microsoft.com/office/officeart/2005/8/layout/matrix1"/>
    <dgm:cxn modelId="{ADF5FCA3-1649-483D-AD7C-EED47F336071}" type="presParOf" srcId="{4DF1053F-3BCD-4041-94D5-6E40FAC6FFAB}" destId="{6C968BAB-B7FF-4B0E-B0FD-06FFB2CAF091}" srcOrd="4" destOrd="0" presId="urn:microsoft.com/office/officeart/2005/8/layout/matrix1"/>
    <dgm:cxn modelId="{9ACD0285-849F-4179-BACB-3A7666374B2D}" type="presParOf" srcId="{4DF1053F-3BCD-4041-94D5-6E40FAC6FFAB}" destId="{9034EAAB-4301-4A66-AF05-600BE290DF61}" srcOrd="5" destOrd="0" presId="urn:microsoft.com/office/officeart/2005/8/layout/matrix1"/>
    <dgm:cxn modelId="{26EBECF0-93BD-4A61-85B5-231C21B8E709}" type="presParOf" srcId="{4DF1053F-3BCD-4041-94D5-6E40FAC6FFAB}" destId="{178753C9-9FED-4884-9472-5E7BDEFD9B54}" srcOrd="6" destOrd="0" presId="urn:microsoft.com/office/officeart/2005/8/layout/matrix1"/>
    <dgm:cxn modelId="{57ADAFC0-BF95-435C-B37A-1B8BB9C5DA50}" type="presParOf" srcId="{4DF1053F-3BCD-4041-94D5-6E40FAC6FFAB}" destId="{0599B5ED-D70B-403D-8570-C558ED7EF9D4}" srcOrd="7" destOrd="0" presId="urn:microsoft.com/office/officeart/2005/8/layout/matrix1"/>
    <dgm:cxn modelId="{04BB568F-8CDF-4C70-B7F7-35F8F088C7AB}" type="presParOf" srcId="{BB59748B-65DD-411D-9EC7-2A9A6753EDCF}" destId="{6A3804C2-5F4E-4130-BD21-D43C46B759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80D9C-583A-40A7-84E3-0776210706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8B19E6-70EC-441F-9348-695A0A1CC36D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1" spc="50" dirty="0">
              <a:ln w="11430"/>
              <a:latin typeface="NikoshBAN" pitchFamily="2" charset="0"/>
              <a:cs typeface="NikoshBAN" pitchFamily="2" charset="0"/>
            </a:rPr>
            <a:t>যৌতুক প্রতিরোধ    </a:t>
          </a:r>
          <a:endParaRPr lang="en-US" dirty="0"/>
        </a:p>
      </dgm:t>
    </dgm:pt>
    <dgm:pt modelId="{9DEC8C64-33F0-4943-A8AF-C1901CE024B9}" type="parTrans" cxnId="{4E8F9DFB-8673-44D9-A95B-C846D950F9DF}">
      <dgm:prSet/>
      <dgm:spPr/>
      <dgm:t>
        <a:bodyPr/>
        <a:lstStyle/>
        <a:p>
          <a:endParaRPr lang="en-US"/>
        </a:p>
      </dgm:t>
    </dgm:pt>
    <dgm:pt modelId="{D762E288-D084-41CB-9511-7C85E29B22D0}" type="sibTrans" cxnId="{4E8F9DFB-8673-44D9-A95B-C846D950F9DF}">
      <dgm:prSet/>
      <dgm:spPr/>
      <dgm:t>
        <a:bodyPr/>
        <a:lstStyle/>
        <a:p>
          <a:endParaRPr lang="en-US"/>
        </a:p>
      </dgm:t>
    </dgm:pt>
    <dgm:pt modelId="{87027600-68C2-4672-9F92-4A5E686A2988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C561D9EC-6001-4B69-A915-7B619B46677F}" type="parTrans" cxnId="{C462ED5B-93E9-42FE-8AE6-58487E3D8060}">
      <dgm:prSet/>
      <dgm:spPr/>
      <dgm:t>
        <a:bodyPr/>
        <a:lstStyle/>
        <a:p>
          <a:endParaRPr lang="en-US"/>
        </a:p>
      </dgm:t>
    </dgm:pt>
    <dgm:pt modelId="{9D7277AF-83DF-4574-B9CB-F4853B693937}" type="sibTrans" cxnId="{C462ED5B-93E9-42FE-8AE6-58487E3D8060}">
      <dgm:prSet/>
      <dgm:spPr/>
      <dgm:t>
        <a:bodyPr/>
        <a:lstStyle/>
        <a:p>
          <a:endParaRPr lang="en-US"/>
        </a:p>
      </dgm:t>
    </dgm:pt>
    <dgm:pt modelId="{6C0640CA-97C9-43FF-AF49-F377A1EC5F6A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/>
            <a:t> </a:t>
          </a:r>
          <a:endParaRPr lang="en-US" dirty="0"/>
        </a:p>
      </dgm:t>
    </dgm:pt>
    <dgm:pt modelId="{D03E404D-06A5-4A83-9197-D1D10442373D}" type="parTrans" cxnId="{670E2044-BDF3-4111-86C8-A1282BDDA031}">
      <dgm:prSet/>
      <dgm:spPr/>
      <dgm:t>
        <a:bodyPr/>
        <a:lstStyle/>
        <a:p>
          <a:endParaRPr lang="en-US"/>
        </a:p>
      </dgm:t>
    </dgm:pt>
    <dgm:pt modelId="{F5B7F901-9983-4D11-BDD4-8D4C50D8B206}" type="sibTrans" cxnId="{670E2044-BDF3-4111-86C8-A1282BDDA031}">
      <dgm:prSet/>
      <dgm:spPr/>
      <dgm:t>
        <a:bodyPr/>
        <a:lstStyle/>
        <a:p>
          <a:endParaRPr lang="en-US"/>
        </a:p>
      </dgm:t>
    </dgm:pt>
    <dgm:pt modelId="{290FAAEC-5C37-485D-8D06-4872E9521D83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n-IN" dirty="0"/>
        </a:p>
        <a:p>
          <a:r>
            <a:rPr lang="bn-IN" dirty="0"/>
            <a:t> </a:t>
          </a:r>
          <a:endParaRPr lang="en-US" dirty="0"/>
        </a:p>
      </dgm:t>
    </dgm:pt>
    <dgm:pt modelId="{6729BE92-346D-411F-B3DF-F01A248C021B}" type="parTrans" cxnId="{7E581D49-D598-4FAD-8C3E-1B09CBB3459E}">
      <dgm:prSet/>
      <dgm:spPr/>
      <dgm:t>
        <a:bodyPr/>
        <a:lstStyle/>
        <a:p>
          <a:endParaRPr lang="en-US"/>
        </a:p>
      </dgm:t>
    </dgm:pt>
    <dgm:pt modelId="{E2324D1E-41D5-41EB-B35E-7248EF4CF961}" type="sibTrans" cxnId="{7E581D49-D598-4FAD-8C3E-1B09CBB3459E}">
      <dgm:prSet/>
      <dgm:spPr/>
      <dgm:t>
        <a:bodyPr/>
        <a:lstStyle/>
        <a:p>
          <a:endParaRPr lang="en-US"/>
        </a:p>
      </dgm:t>
    </dgm:pt>
    <dgm:pt modelId="{97783590-6299-4AAF-B3A6-A088EEA62E64}">
      <dgm:prSet phldrT="[Text]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1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E4CCF-6E39-40B9-8023-4006E24968A9}" type="sibTrans" cxnId="{621E98D7-C347-4F28-8917-4201C246D534}">
      <dgm:prSet/>
      <dgm:spPr/>
      <dgm:t>
        <a:bodyPr/>
        <a:lstStyle/>
        <a:p>
          <a:endParaRPr lang="en-US"/>
        </a:p>
      </dgm:t>
    </dgm:pt>
    <dgm:pt modelId="{626A8DEC-80A9-4794-A2BF-83F9BD9F23D6}" type="parTrans" cxnId="{621E98D7-C347-4F28-8917-4201C246D534}">
      <dgm:prSet/>
      <dgm:spPr/>
      <dgm:t>
        <a:bodyPr/>
        <a:lstStyle/>
        <a:p>
          <a:endParaRPr lang="en-US"/>
        </a:p>
      </dgm:t>
    </dgm:pt>
    <dgm:pt modelId="{BB59748B-65DD-411D-9EC7-2A9A6753EDCF}" type="pres">
      <dgm:prSet presAssocID="{AEC80D9C-583A-40A7-84E3-07762107065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F1053F-3BCD-4041-94D5-6E40FAC6FFAB}" type="pres">
      <dgm:prSet presAssocID="{AEC80D9C-583A-40A7-84E3-077621070652}" presName="matrix" presStyleCnt="0"/>
      <dgm:spPr/>
    </dgm:pt>
    <dgm:pt modelId="{1CDC3866-7BF7-4BE6-86EF-3AFEDEC76852}" type="pres">
      <dgm:prSet presAssocID="{AEC80D9C-583A-40A7-84E3-077621070652}" presName="tile1" presStyleLbl="node1" presStyleIdx="0" presStyleCnt="4" custAng="5400000" custScaleX="66387" custScaleY="154545"/>
      <dgm:spPr/>
    </dgm:pt>
    <dgm:pt modelId="{400ED512-E8C4-4DCD-B1E4-1991074ED834}" type="pres">
      <dgm:prSet presAssocID="{AEC80D9C-583A-40A7-84E3-0776210706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7F084C-6D01-4D3B-8585-CB438DC94008}" type="pres">
      <dgm:prSet presAssocID="{AEC80D9C-583A-40A7-84E3-077621070652}" presName="tile2" presStyleLbl="node1" presStyleIdx="1" presStyleCnt="4"/>
      <dgm:spPr/>
    </dgm:pt>
    <dgm:pt modelId="{3166859D-A3B0-44F2-8724-BFEB999656F5}" type="pres">
      <dgm:prSet presAssocID="{AEC80D9C-583A-40A7-84E3-0776210706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C968BAB-B7FF-4B0E-B0FD-06FFB2CAF091}" type="pres">
      <dgm:prSet presAssocID="{AEC80D9C-583A-40A7-84E3-077621070652}" presName="tile3" presStyleLbl="node1" presStyleIdx="2" presStyleCnt="4" custAng="10800000"/>
      <dgm:spPr/>
    </dgm:pt>
    <dgm:pt modelId="{9034EAAB-4301-4A66-AF05-600BE290DF61}" type="pres">
      <dgm:prSet presAssocID="{AEC80D9C-583A-40A7-84E3-0776210706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78753C9-9FED-4884-9472-5E7BDEFD9B54}" type="pres">
      <dgm:prSet presAssocID="{AEC80D9C-583A-40A7-84E3-077621070652}" presName="tile4" presStyleLbl="node1" presStyleIdx="3" presStyleCnt="4" custAng="16200000" custScaleX="63025" custScaleY="151948" custLinFactNeighborX="840" custLinFactNeighborY="1299"/>
      <dgm:spPr/>
    </dgm:pt>
    <dgm:pt modelId="{0599B5ED-D70B-403D-8570-C558ED7EF9D4}" type="pres">
      <dgm:prSet presAssocID="{AEC80D9C-583A-40A7-84E3-0776210706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A3804C2-5F4E-4130-BD21-D43C46B75994}" type="pres">
      <dgm:prSet presAssocID="{AEC80D9C-583A-40A7-84E3-07762107065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7FE4F1D-A23F-4AA5-9374-E2EB92F72F29}" type="presOf" srcId="{6C0640CA-97C9-43FF-AF49-F377A1EC5F6A}" destId="{9034EAAB-4301-4A66-AF05-600BE290DF61}" srcOrd="1" destOrd="0" presId="urn:microsoft.com/office/officeart/2005/8/layout/matrix1"/>
    <dgm:cxn modelId="{B71CA238-3D0D-4F08-9848-6E4318E1BB89}" type="presOf" srcId="{5E8B19E6-70EC-441F-9348-695A0A1CC36D}" destId="{6A3804C2-5F4E-4130-BD21-D43C46B75994}" srcOrd="0" destOrd="0" presId="urn:microsoft.com/office/officeart/2005/8/layout/matrix1"/>
    <dgm:cxn modelId="{C462ED5B-93E9-42FE-8AE6-58487E3D8060}" srcId="{5E8B19E6-70EC-441F-9348-695A0A1CC36D}" destId="{87027600-68C2-4672-9F92-4A5E686A2988}" srcOrd="1" destOrd="0" parTransId="{C561D9EC-6001-4B69-A915-7B619B46677F}" sibTransId="{9D7277AF-83DF-4574-B9CB-F4853B693937}"/>
    <dgm:cxn modelId="{670E2044-BDF3-4111-86C8-A1282BDDA031}" srcId="{5E8B19E6-70EC-441F-9348-695A0A1CC36D}" destId="{6C0640CA-97C9-43FF-AF49-F377A1EC5F6A}" srcOrd="2" destOrd="0" parTransId="{D03E404D-06A5-4A83-9197-D1D10442373D}" sibTransId="{F5B7F901-9983-4D11-BDD4-8D4C50D8B206}"/>
    <dgm:cxn modelId="{E9A5C046-AB8E-4BE3-8AF2-8B0C55796ACC}" type="presOf" srcId="{97783590-6299-4AAF-B3A6-A088EEA62E64}" destId="{1CDC3866-7BF7-4BE6-86EF-3AFEDEC76852}" srcOrd="0" destOrd="0" presId="urn:microsoft.com/office/officeart/2005/8/layout/matrix1"/>
    <dgm:cxn modelId="{7E581D49-D598-4FAD-8C3E-1B09CBB3459E}" srcId="{5E8B19E6-70EC-441F-9348-695A0A1CC36D}" destId="{290FAAEC-5C37-485D-8D06-4872E9521D83}" srcOrd="3" destOrd="0" parTransId="{6729BE92-346D-411F-B3DF-F01A248C021B}" sibTransId="{E2324D1E-41D5-41EB-B35E-7248EF4CF961}"/>
    <dgm:cxn modelId="{EA26F953-9383-4134-885C-8925B581DAC4}" type="presOf" srcId="{AEC80D9C-583A-40A7-84E3-077621070652}" destId="{BB59748B-65DD-411D-9EC7-2A9A6753EDCF}" srcOrd="0" destOrd="0" presId="urn:microsoft.com/office/officeart/2005/8/layout/matrix1"/>
    <dgm:cxn modelId="{0B60AD7B-686A-4659-9255-49A4979C1C29}" type="presOf" srcId="{97783590-6299-4AAF-B3A6-A088EEA62E64}" destId="{400ED512-E8C4-4DCD-B1E4-1991074ED834}" srcOrd="1" destOrd="0" presId="urn:microsoft.com/office/officeart/2005/8/layout/matrix1"/>
    <dgm:cxn modelId="{C9E82594-550E-4205-B794-8D701F0D0960}" type="presOf" srcId="{87027600-68C2-4672-9F92-4A5E686A2988}" destId="{F07F084C-6D01-4D3B-8585-CB438DC94008}" srcOrd="0" destOrd="0" presId="urn:microsoft.com/office/officeart/2005/8/layout/matrix1"/>
    <dgm:cxn modelId="{642940CE-F27B-4998-BCB2-D3BE570D9BBA}" type="presOf" srcId="{87027600-68C2-4672-9F92-4A5E686A2988}" destId="{3166859D-A3B0-44F2-8724-BFEB999656F5}" srcOrd="1" destOrd="0" presId="urn:microsoft.com/office/officeart/2005/8/layout/matrix1"/>
    <dgm:cxn modelId="{D65141D0-4D19-47D6-B3AA-AF79E30AB1AF}" type="presOf" srcId="{290FAAEC-5C37-485D-8D06-4872E9521D83}" destId="{178753C9-9FED-4884-9472-5E7BDEFD9B54}" srcOrd="0" destOrd="0" presId="urn:microsoft.com/office/officeart/2005/8/layout/matrix1"/>
    <dgm:cxn modelId="{D2149ED2-5616-4D23-A556-8B5715FBD13B}" type="presOf" srcId="{6C0640CA-97C9-43FF-AF49-F377A1EC5F6A}" destId="{6C968BAB-B7FF-4B0E-B0FD-06FFB2CAF091}" srcOrd="0" destOrd="0" presId="urn:microsoft.com/office/officeart/2005/8/layout/matrix1"/>
    <dgm:cxn modelId="{621E98D7-C347-4F28-8917-4201C246D534}" srcId="{5E8B19E6-70EC-441F-9348-695A0A1CC36D}" destId="{97783590-6299-4AAF-B3A6-A088EEA62E64}" srcOrd="0" destOrd="0" parTransId="{626A8DEC-80A9-4794-A2BF-83F9BD9F23D6}" sibTransId="{18CE4CCF-6E39-40B9-8023-4006E24968A9}"/>
    <dgm:cxn modelId="{C9D2DDEE-33B7-4605-A765-8D8D66CACA93}" type="presOf" srcId="{290FAAEC-5C37-485D-8D06-4872E9521D83}" destId="{0599B5ED-D70B-403D-8570-C558ED7EF9D4}" srcOrd="1" destOrd="0" presId="urn:microsoft.com/office/officeart/2005/8/layout/matrix1"/>
    <dgm:cxn modelId="{4E8F9DFB-8673-44D9-A95B-C846D950F9DF}" srcId="{AEC80D9C-583A-40A7-84E3-077621070652}" destId="{5E8B19E6-70EC-441F-9348-695A0A1CC36D}" srcOrd="0" destOrd="0" parTransId="{9DEC8C64-33F0-4943-A8AF-C1901CE024B9}" sibTransId="{D762E288-D084-41CB-9511-7C85E29B22D0}"/>
    <dgm:cxn modelId="{8C3AA7B2-62A9-4249-B21F-DA86EA870A25}" type="presParOf" srcId="{BB59748B-65DD-411D-9EC7-2A9A6753EDCF}" destId="{4DF1053F-3BCD-4041-94D5-6E40FAC6FFAB}" srcOrd="0" destOrd="0" presId="urn:microsoft.com/office/officeart/2005/8/layout/matrix1"/>
    <dgm:cxn modelId="{DD142007-F100-4A4B-9649-DA633307D7F8}" type="presParOf" srcId="{4DF1053F-3BCD-4041-94D5-6E40FAC6FFAB}" destId="{1CDC3866-7BF7-4BE6-86EF-3AFEDEC76852}" srcOrd="0" destOrd="0" presId="urn:microsoft.com/office/officeart/2005/8/layout/matrix1"/>
    <dgm:cxn modelId="{EC26E22B-F9E3-4819-849C-0B2C63F0009B}" type="presParOf" srcId="{4DF1053F-3BCD-4041-94D5-6E40FAC6FFAB}" destId="{400ED512-E8C4-4DCD-B1E4-1991074ED834}" srcOrd="1" destOrd="0" presId="urn:microsoft.com/office/officeart/2005/8/layout/matrix1"/>
    <dgm:cxn modelId="{E4CFB63D-BB17-443F-BD3F-9C5DB82C1B54}" type="presParOf" srcId="{4DF1053F-3BCD-4041-94D5-6E40FAC6FFAB}" destId="{F07F084C-6D01-4D3B-8585-CB438DC94008}" srcOrd="2" destOrd="0" presId="urn:microsoft.com/office/officeart/2005/8/layout/matrix1"/>
    <dgm:cxn modelId="{15662A7D-E0CE-4AE4-BE69-95149A38C463}" type="presParOf" srcId="{4DF1053F-3BCD-4041-94D5-6E40FAC6FFAB}" destId="{3166859D-A3B0-44F2-8724-BFEB999656F5}" srcOrd="3" destOrd="0" presId="urn:microsoft.com/office/officeart/2005/8/layout/matrix1"/>
    <dgm:cxn modelId="{ADF5FCA3-1649-483D-AD7C-EED47F336071}" type="presParOf" srcId="{4DF1053F-3BCD-4041-94D5-6E40FAC6FFAB}" destId="{6C968BAB-B7FF-4B0E-B0FD-06FFB2CAF091}" srcOrd="4" destOrd="0" presId="urn:microsoft.com/office/officeart/2005/8/layout/matrix1"/>
    <dgm:cxn modelId="{9ACD0285-849F-4179-BACB-3A7666374B2D}" type="presParOf" srcId="{4DF1053F-3BCD-4041-94D5-6E40FAC6FFAB}" destId="{9034EAAB-4301-4A66-AF05-600BE290DF61}" srcOrd="5" destOrd="0" presId="urn:microsoft.com/office/officeart/2005/8/layout/matrix1"/>
    <dgm:cxn modelId="{26EBECF0-93BD-4A61-85B5-231C21B8E709}" type="presParOf" srcId="{4DF1053F-3BCD-4041-94D5-6E40FAC6FFAB}" destId="{178753C9-9FED-4884-9472-5E7BDEFD9B54}" srcOrd="6" destOrd="0" presId="urn:microsoft.com/office/officeart/2005/8/layout/matrix1"/>
    <dgm:cxn modelId="{57ADAFC0-BF95-435C-B37A-1B8BB9C5DA50}" type="presParOf" srcId="{4DF1053F-3BCD-4041-94D5-6E40FAC6FFAB}" destId="{0599B5ED-D70B-403D-8570-C558ED7EF9D4}" srcOrd="7" destOrd="0" presId="urn:microsoft.com/office/officeart/2005/8/layout/matrix1"/>
    <dgm:cxn modelId="{04BB568F-8CDF-4C70-B7F7-35F8F088C7AB}" type="presParOf" srcId="{BB59748B-65DD-411D-9EC7-2A9A6753EDCF}" destId="{6A3804C2-5F4E-4130-BD21-D43C46B7599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C3866-7BF7-4BE6-86EF-3AFEDEC76852}">
      <dsp:nvSpPr>
        <dsp:cNvPr id="0" name=""/>
        <dsp:cNvSpPr/>
      </dsp:nvSpPr>
      <dsp:spPr>
        <a:xfrm>
          <a:off x="6" y="-19063"/>
          <a:ext cx="4533886" cy="3009920"/>
        </a:xfrm>
        <a:prstGeom prst="round1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b="1" kern="12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328724" y="-214310"/>
        <a:ext cx="3009920" cy="3400414"/>
      </dsp:txXfrm>
    </dsp:sp>
    <dsp:sp modelId="{F07F084C-6D01-4D3B-8585-CB438DC94008}">
      <dsp:nvSpPr>
        <dsp:cNvPr id="0" name=""/>
        <dsp:cNvSpPr/>
      </dsp:nvSpPr>
      <dsp:spPr>
        <a:xfrm>
          <a:off x="4533900" y="19047"/>
          <a:ext cx="4533900" cy="2933699"/>
        </a:xfrm>
        <a:prstGeom prst="round1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kern="1200" dirty="0"/>
        </a:p>
      </dsp:txBody>
      <dsp:txXfrm>
        <a:off x="4533900" y="19047"/>
        <a:ext cx="4533900" cy="2200275"/>
      </dsp:txXfrm>
    </dsp:sp>
    <dsp:sp modelId="{6C968BAB-B7FF-4B0E-B0FD-06FFB2CAF091}">
      <dsp:nvSpPr>
        <dsp:cNvPr id="0" name=""/>
        <dsp:cNvSpPr/>
      </dsp:nvSpPr>
      <dsp:spPr>
        <a:xfrm>
          <a:off x="0" y="2952747"/>
          <a:ext cx="4533900" cy="2933699"/>
        </a:xfrm>
        <a:prstGeom prst="round1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/>
            <a:t> </a:t>
          </a:r>
          <a:endParaRPr lang="en-US" sz="3700" kern="1200" dirty="0"/>
        </a:p>
      </dsp:txBody>
      <dsp:txXfrm rot="10800000">
        <a:off x="0" y="2952746"/>
        <a:ext cx="4533900" cy="2200275"/>
      </dsp:txXfrm>
    </dsp:sp>
    <dsp:sp modelId="{178753C9-9FED-4884-9472-5E7BDEFD9B54}">
      <dsp:nvSpPr>
        <dsp:cNvPr id="0" name=""/>
        <dsp:cNvSpPr/>
      </dsp:nvSpPr>
      <dsp:spPr>
        <a:xfrm>
          <a:off x="4610085" y="3009909"/>
          <a:ext cx="4457698" cy="2857490"/>
        </a:xfrm>
        <a:prstGeom prst="round1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700" kern="1200" dirty="0"/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/>
            <a:t> </a:t>
          </a:r>
          <a:endParaRPr lang="en-US" sz="3700" kern="1200" dirty="0"/>
        </a:p>
      </dsp:txBody>
      <dsp:txXfrm rot="-5400000">
        <a:off x="5967401" y="2767019"/>
        <a:ext cx="2857490" cy="3343273"/>
      </dsp:txXfrm>
    </dsp:sp>
    <dsp:sp modelId="{6A3804C2-5F4E-4130-BD21-D43C46B75994}">
      <dsp:nvSpPr>
        <dsp:cNvPr id="0" name=""/>
        <dsp:cNvSpPr/>
      </dsp:nvSpPr>
      <dsp:spPr>
        <a:xfrm>
          <a:off x="3173730" y="2200274"/>
          <a:ext cx="2720340" cy="146684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700" b="1" kern="1200" spc="50" dirty="0">
              <a:ln w="11430"/>
              <a:latin typeface="NikoshBAN" pitchFamily="2" charset="0"/>
              <a:cs typeface="NikoshBAN" pitchFamily="2" charset="0"/>
            </a:rPr>
            <a:t>যৌতুকের  প্রভাব </a:t>
          </a:r>
          <a:endParaRPr lang="en-US" sz="3700" kern="1200" dirty="0"/>
        </a:p>
      </dsp:txBody>
      <dsp:txXfrm>
        <a:off x="3245336" y="2271880"/>
        <a:ext cx="2577128" cy="1323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C3866-7BF7-4BE6-86EF-3AFEDEC76852}">
      <dsp:nvSpPr>
        <dsp:cNvPr id="0" name=""/>
        <dsp:cNvSpPr/>
      </dsp:nvSpPr>
      <dsp:spPr>
        <a:xfrm>
          <a:off x="6" y="-19063"/>
          <a:ext cx="4533886" cy="3009920"/>
        </a:xfrm>
        <a:prstGeom prst="round1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b="1" kern="12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328724" y="-214310"/>
        <a:ext cx="3009920" cy="3400414"/>
      </dsp:txXfrm>
    </dsp:sp>
    <dsp:sp modelId="{F07F084C-6D01-4D3B-8585-CB438DC94008}">
      <dsp:nvSpPr>
        <dsp:cNvPr id="0" name=""/>
        <dsp:cNvSpPr/>
      </dsp:nvSpPr>
      <dsp:spPr>
        <a:xfrm>
          <a:off x="4533900" y="19047"/>
          <a:ext cx="4533900" cy="2933699"/>
        </a:xfrm>
        <a:prstGeom prst="round1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kern="1200" dirty="0"/>
        </a:p>
      </dsp:txBody>
      <dsp:txXfrm>
        <a:off x="4533900" y="19047"/>
        <a:ext cx="4533900" cy="2200275"/>
      </dsp:txXfrm>
    </dsp:sp>
    <dsp:sp modelId="{6C968BAB-B7FF-4B0E-B0FD-06FFB2CAF091}">
      <dsp:nvSpPr>
        <dsp:cNvPr id="0" name=""/>
        <dsp:cNvSpPr/>
      </dsp:nvSpPr>
      <dsp:spPr>
        <a:xfrm>
          <a:off x="0" y="2952747"/>
          <a:ext cx="4533900" cy="2933699"/>
        </a:xfrm>
        <a:prstGeom prst="round1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/>
            <a:t> </a:t>
          </a:r>
          <a:endParaRPr lang="en-US" sz="3700" kern="1200" dirty="0"/>
        </a:p>
      </dsp:txBody>
      <dsp:txXfrm rot="10800000">
        <a:off x="0" y="2952746"/>
        <a:ext cx="4533900" cy="2200275"/>
      </dsp:txXfrm>
    </dsp:sp>
    <dsp:sp modelId="{178753C9-9FED-4884-9472-5E7BDEFD9B54}">
      <dsp:nvSpPr>
        <dsp:cNvPr id="0" name=""/>
        <dsp:cNvSpPr/>
      </dsp:nvSpPr>
      <dsp:spPr>
        <a:xfrm>
          <a:off x="4610085" y="3009909"/>
          <a:ext cx="4457698" cy="2857490"/>
        </a:xfrm>
        <a:prstGeom prst="round1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700" kern="1200" dirty="0"/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/>
            <a:t> </a:t>
          </a:r>
          <a:endParaRPr lang="en-US" sz="3700" kern="1200" dirty="0"/>
        </a:p>
      </dsp:txBody>
      <dsp:txXfrm rot="-5400000">
        <a:off x="5967401" y="2767019"/>
        <a:ext cx="2857490" cy="3343273"/>
      </dsp:txXfrm>
    </dsp:sp>
    <dsp:sp modelId="{6A3804C2-5F4E-4130-BD21-D43C46B75994}">
      <dsp:nvSpPr>
        <dsp:cNvPr id="0" name=""/>
        <dsp:cNvSpPr/>
      </dsp:nvSpPr>
      <dsp:spPr>
        <a:xfrm>
          <a:off x="3173730" y="2200274"/>
          <a:ext cx="2720340" cy="146684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7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700" b="1" kern="1200" spc="50" dirty="0">
              <a:ln w="11430"/>
              <a:latin typeface="NikoshBAN" pitchFamily="2" charset="0"/>
              <a:cs typeface="NikoshBAN" pitchFamily="2" charset="0"/>
            </a:rPr>
            <a:t>যৌতুক প্রতিরোধ    </a:t>
          </a:r>
          <a:endParaRPr lang="en-US" sz="3700" kern="1200" dirty="0"/>
        </a:p>
      </dsp:txBody>
      <dsp:txXfrm>
        <a:off x="3245336" y="2271880"/>
        <a:ext cx="2577128" cy="13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njitkumarpaul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F6BA45-64BB-42EE-9383-1E37EF3FA2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2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307120-65D6-469B-9793-DC90C3526AE6}"/>
              </a:ext>
            </a:extLst>
          </p:cNvPr>
          <p:cNvSpPr/>
          <p:nvPr/>
        </p:nvSpPr>
        <p:spPr>
          <a:xfrm>
            <a:off x="76200" y="65182"/>
            <a:ext cx="2362200" cy="153501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E77D9-8790-47C9-A1BF-0F9A15730BE8}"/>
              </a:ext>
            </a:extLst>
          </p:cNvPr>
          <p:cNvSpPr/>
          <p:nvPr/>
        </p:nvSpPr>
        <p:spPr>
          <a:xfrm>
            <a:off x="2883875" y="1143000"/>
            <a:ext cx="2233245" cy="19139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69308-86CA-4877-B7D6-2771A66C4DE2}"/>
              </a:ext>
            </a:extLst>
          </p:cNvPr>
          <p:cNvSpPr/>
          <p:nvPr/>
        </p:nvSpPr>
        <p:spPr>
          <a:xfrm>
            <a:off x="107852" y="1747091"/>
            <a:ext cx="2330548" cy="156026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F45F6A-7965-41BE-A53B-17EC20430F3F}"/>
              </a:ext>
            </a:extLst>
          </p:cNvPr>
          <p:cNvSpPr/>
          <p:nvPr/>
        </p:nvSpPr>
        <p:spPr>
          <a:xfrm>
            <a:off x="107852" y="3429001"/>
            <a:ext cx="2330548" cy="1795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2BB92-F051-4347-84CA-2F25118E2E8E}"/>
              </a:ext>
            </a:extLst>
          </p:cNvPr>
          <p:cNvSpPr/>
          <p:nvPr/>
        </p:nvSpPr>
        <p:spPr>
          <a:xfrm>
            <a:off x="76200" y="5334000"/>
            <a:ext cx="2362200" cy="1414749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DEEA43-9A19-441D-9F3A-8BBECA11CD72}"/>
              </a:ext>
            </a:extLst>
          </p:cNvPr>
          <p:cNvSpPr/>
          <p:nvPr/>
        </p:nvSpPr>
        <p:spPr>
          <a:xfrm>
            <a:off x="2831125" y="3124200"/>
            <a:ext cx="2300065" cy="202102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A14FF4-7039-4C14-9404-7BDA3CADBF88}"/>
              </a:ext>
            </a:extLst>
          </p:cNvPr>
          <p:cNvSpPr/>
          <p:nvPr/>
        </p:nvSpPr>
        <p:spPr>
          <a:xfrm>
            <a:off x="2768990" y="5248195"/>
            <a:ext cx="2362200" cy="1500554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31F6F6-FC4D-4DB6-BCB5-F6314CF3EC87}"/>
              </a:ext>
            </a:extLst>
          </p:cNvPr>
          <p:cNvSpPr/>
          <p:nvPr/>
        </p:nvSpPr>
        <p:spPr>
          <a:xfrm>
            <a:off x="6336323" y="1371601"/>
            <a:ext cx="2579075" cy="5333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B0146F-D2B0-4C49-98BE-E92D4504B316}"/>
              </a:ext>
            </a:extLst>
          </p:cNvPr>
          <p:cNvSpPr/>
          <p:nvPr/>
        </p:nvSpPr>
        <p:spPr>
          <a:xfrm>
            <a:off x="6336324" y="2171700"/>
            <a:ext cx="2579075" cy="5333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অসচেতনতা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C9DD62-C0BC-46E6-A31A-362CD4311C2A}"/>
              </a:ext>
            </a:extLst>
          </p:cNvPr>
          <p:cNvSpPr/>
          <p:nvPr/>
        </p:nvSpPr>
        <p:spPr>
          <a:xfrm>
            <a:off x="6336325" y="2994077"/>
            <a:ext cx="2579075" cy="5333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 কারণ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8056CC-BD12-45DA-A882-604A86667A92}"/>
              </a:ext>
            </a:extLst>
          </p:cNvPr>
          <p:cNvSpPr/>
          <p:nvPr/>
        </p:nvSpPr>
        <p:spPr>
          <a:xfrm>
            <a:off x="6336325" y="4572001"/>
            <a:ext cx="2579075" cy="5333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 অভাব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8ED910-2D44-4125-95EB-CF746A609AE2}"/>
              </a:ext>
            </a:extLst>
          </p:cNvPr>
          <p:cNvSpPr/>
          <p:nvPr/>
        </p:nvSpPr>
        <p:spPr>
          <a:xfrm>
            <a:off x="6336325" y="5334001"/>
            <a:ext cx="2579075" cy="5333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বাল্য বিবাহ  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FFCE11-996E-4530-9BBD-E2C69470C39D}"/>
              </a:ext>
            </a:extLst>
          </p:cNvPr>
          <p:cNvSpPr/>
          <p:nvPr/>
        </p:nvSpPr>
        <p:spPr>
          <a:xfrm>
            <a:off x="6336325" y="3783039"/>
            <a:ext cx="2579075" cy="5333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76802E-52C5-4FB9-A6E2-289CE0B57DFD}"/>
              </a:ext>
            </a:extLst>
          </p:cNvPr>
          <p:cNvSpPr/>
          <p:nvPr/>
        </p:nvSpPr>
        <p:spPr>
          <a:xfrm>
            <a:off x="6336325" y="6019801"/>
            <a:ext cx="2579075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 বিবাহ 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9F58CA-A854-4BC3-9A33-453779FE60A2}"/>
              </a:ext>
            </a:extLst>
          </p:cNvPr>
          <p:cNvSpPr/>
          <p:nvPr/>
        </p:nvSpPr>
        <p:spPr>
          <a:xfrm>
            <a:off x="3390900" y="65182"/>
            <a:ext cx="2362200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spc="50" dirty="0">
                <a:ln w="11430"/>
                <a:latin typeface="NikoshBAN" pitchFamily="2" charset="0"/>
                <a:cs typeface="NikoshBAN" pitchFamily="2" charset="0"/>
              </a:rPr>
              <a:t>যৌতুকের কারণ 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ED8FDA-7BB8-48F3-A4F6-6A1FE48EA810}"/>
              </a:ext>
            </a:extLst>
          </p:cNvPr>
          <p:cNvSpPr/>
          <p:nvPr/>
        </p:nvSpPr>
        <p:spPr>
          <a:xfrm rot="16200000">
            <a:off x="4863136" y="3796336"/>
            <a:ext cx="1627528" cy="533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ক্লিক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করুন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2186B39-DD70-430C-925F-080693503702}"/>
              </a:ext>
            </a:extLst>
          </p:cNvPr>
          <p:cNvSpPr/>
          <p:nvPr/>
        </p:nvSpPr>
        <p:spPr>
          <a:xfrm>
            <a:off x="1295400" y="65182"/>
            <a:ext cx="685800" cy="53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57832C9-8770-4622-A5C4-B20689E123BE}"/>
              </a:ext>
            </a:extLst>
          </p:cNvPr>
          <p:cNvSpPr/>
          <p:nvPr/>
        </p:nvSpPr>
        <p:spPr>
          <a:xfrm>
            <a:off x="1447800" y="2362201"/>
            <a:ext cx="685800" cy="53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1C64EB4F-0B66-44EE-BCC4-FECF8821370C}"/>
              </a:ext>
            </a:extLst>
          </p:cNvPr>
          <p:cNvSpPr/>
          <p:nvPr/>
        </p:nvSpPr>
        <p:spPr>
          <a:xfrm>
            <a:off x="1447800" y="4038601"/>
            <a:ext cx="685800" cy="53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A8A9321C-D638-4601-893C-1243305CDAF0}"/>
              </a:ext>
            </a:extLst>
          </p:cNvPr>
          <p:cNvSpPr/>
          <p:nvPr/>
        </p:nvSpPr>
        <p:spPr>
          <a:xfrm>
            <a:off x="1447800" y="5486401"/>
            <a:ext cx="685800" cy="53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EFA47E6A-B7EC-438F-9BE3-6C7146A73224}"/>
              </a:ext>
            </a:extLst>
          </p:cNvPr>
          <p:cNvSpPr/>
          <p:nvPr/>
        </p:nvSpPr>
        <p:spPr>
          <a:xfrm>
            <a:off x="3200400" y="2362201"/>
            <a:ext cx="685800" cy="53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8B4D7265-E489-480F-BB06-A43B66C49EE2}"/>
              </a:ext>
            </a:extLst>
          </p:cNvPr>
          <p:cNvSpPr/>
          <p:nvPr/>
        </p:nvSpPr>
        <p:spPr>
          <a:xfrm>
            <a:off x="4267200" y="5791201"/>
            <a:ext cx="685800" cy="53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8E56EBD4-9037-4F3A-8429-0B24E56E1107}"/>
              </a:ext>
            </a:extLst>
          </p:cNvPr>
          <p:cNvSpPr/>
          <p:nvPr/>
        </p:nvSpPr>
        <p:spPr>
          <a:xfrm>
            <a:off x="3505200" y="4114801"/>
            <a:ext cx="685800" cy="5333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76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DBE88-8B5D-4D40-ACF9-BBEAA91ADAB9}"/>
              </a:ext>
            </a:extLst>
          </p:cNvPr>
          <p:cNvSpPr/>
          <p:nvPr/>
        </p:nvSpPr>
        <p:spPr>
          <a:xfrm>
            <a:off x="2057400" y="152400"/>
            <a:ext cx="4343400" cy="5333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প্রেক্ষাপটে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FF8464-2165-4345-BCCB-EC7096D82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261025"/>
              </p:ext>
            </p:extLst>
          </p:nvPr>
        </p:nvGraphicFramePr>
        <p:xfrm>
          <a:off x="0" y="8382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25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3804C2-5F4E-4130-BD21-D43C46B75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6A3804C2-5F4E-4130-BD21-D43C46B75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DC3866-7BF7-4BE6-86EF-3AFEDEC7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CDC3866-7BF7-4BE6-86EF-3AFEDEC76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F084C-6D01-4D3B-8585-CB438DC94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07F084C-6D01-4D3B-8585-CB438DC94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68BAB-B7FF-4B0E-B0FD-06FFB2CAF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6C968BAB-B7FF-4B0E-B0FD-06FFB2CAF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8753C9-9FED-4884-9472-5E7BDEFD9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178753C9-9FED-4884-9472-5E7BDEFD9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DBE88-8B5D-4D40-ACF9-BBEAA91ADAB9}"/>
              </a:ext>
            </a:extLst>
          </p:cNvPr>
          <p:cNvSpPr/>
          <p:nvPr/>
        </p:nvSpPr>
        <p:spPr>
          <a:xfrm>
            <a:off x="2057400" y="152400"/>
            <a:ext cx="4343400" cy="53339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করণীয়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FF8464-2165-4345-BCCB-EC7096D82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657782"/>
              </p:ext>
            </p:extLst>
          </p:nvPr>
        </p:nvGraphicFramePr>
        <p:xfrm>
          <a:off x="0" y="8382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07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3804C2-5F4E-4130-BD21-D43C46B75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6A3804C2-5F4E-4130-BD21-D43C46B75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DC3866-7BF7-4BE6-86EF-3AFEDEC7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CDC3866-7BF7-4BE6-86EF-3AFEDEC76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F084C-6D01-4D3B-8585-CB438DC94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07F084C-6D01-4D3B-8585-CB438DC94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968BAB-B7FF-4B0E-B0FD-06FFB2CAF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6C968BAB-B7FF-4B0E-B0FD-06FFB2CAF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8753C9-9FED-4884-9472-5E7BDEFD9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178753C9-9FED-4884-9472-5E7BDEFD9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47C18A-8CDB-430A-8F4B-7AC8B570E892}"/>
              </a:ext>
            </a:extLst>
          </p:cNvPr>
          <p:cNvSpPr/>
          <p:nvPr/>
        </p:nvSpPr>
        <p:spPr>
          <a:xfrm>
            <a:off x="1295400" y="152400"/>
            <a:ext cx="6705600" cy="76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যৌতুক প্রতিরোধ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করণীয়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A55AB-B540-4774-9D9A-40E4D4FC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4" y="3505200"/>
            <a:ext cx="2964766" cy="2152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62B1F-B08D-48BA-8004-ED71AD893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86176"/>
            <a:ext cx="3181350" cy="1971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977CE4-D02A-4F45-AA84-BC3D3DAE6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59" y="966254"/>
            <a:ext cx="3299341" cy="25389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29E072-DDEE-45DD-94BE-ED375D5ED071}"/>
              </a:ext>
            </a:extLst>
          </p:cNvPr>
          <p:cNvSpPr/>
          <p:nvPr/>
        </p:nvSpPr>
        <p:spPr>
          <a:xfrm>
            <a:off x="76200" y="5791200"/>
            <a:ext cx="88392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যৌতুক প্রতিরোধে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দেশের সফল নারীদের জীবনী অনুস্মরন করা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47C18A-8CDB-430A-8F4B-7AC8B570E892}"/>
              </a:ext>
            </a:extLst>
          </p:cNvPr>
          <p:cNvSpPr/>
          <p:nvPr/>
        </p:nvSpPr>
        <p:spPr>
          <a:xfrm>
            <a:off x="1295400" y="152400"/>
            <a:ext cx="6705600" cy="76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যৌতুক প্রতিরোধ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করণীয়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A55AB-B540-4774-9D9A-40E4D4FC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0634" y="3595066"/>
            <a:ext cx="2964766" cy="1972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062B1F-B08D-48BA-8004-ED71AD893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26" y="3686176"/>
            <a:ext cx="2962898" cy="1971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977CE4-D02A-4F45-AA84-BC3D3DAE6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259" y="1137946"/>
            <a:ext cx="3299341" cy="21955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29E072-DDEE-45DD-94BE-ED375D5ED071}"/>
              </a:ext>
            </a:extLst>
          </p:cNvPr>
          <p:cNvSpPr/>
          <p:nvPr/>
        </p:nvSpPr>
        <p:spPr>
          <a:xfrm>
            <a:off x="76200" y="5791200"/>
            <a:ext cx="88392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যৌতুক প্রতিরোধে আইন প্রয়োগ ও শাস্তি নিশ্চিত করা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C1C5E-1362-4E92-9DBE-47F9868033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3686175"/>
            <a:ext cx="2365373" cy="19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62580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যৌতুক নয়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4020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যৌতুক নিরোধ আইন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যৌতুক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30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যৌতুকের শাস্তি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343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৫০০ টাকা পর্যন্ত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130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১৯৮০ সাল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6156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  একটি সামাজিক সমস্যা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5300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১বছরের কারাদণ্ড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8688" y="1513622"/>
            <a:ext cx="6546112" cy="54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বাম পাশের  কথা গুলোর সাথে ডান পাশের কথা গুলোর মিল করঃ 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"/>
            <a:ext cx="2667000" cy="6096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8333"/>
              </a:avLst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019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এসো মিলিয়ে দেখি </a:t>
            </a:r>
            <a:endParaRPr lang="en-US" sz="3600" dirty="0"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419600" y="2819400"/>
            <a:ext cx="1447800" cy="152400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343400" y="5334000"/>
            <a:ext cx="1447800" cy="152400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4343400" y="4495800"/>
            <a:ext cx="1447800" cy="152400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4419600" y="3733800"/>
            <a:ext cx="1447800" cy="127575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77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-0.244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-0.2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85 L 3.33333E-6 0.2405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D4E03-1740-4A39-A7F5-511981C5D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038600"/>
            <a:ext cx="2957512" cy="2338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D0E78-631C-40D8-A0E7-4FFEE656D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85737"/>
            <a:ext cx="2957512" cy="225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FC14D-DA59-483F-A6E8-7E788A8CE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36"/>
            <a:ext cx="2657475" cy="2252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C985C2-C1C3-436E-BDE4-F6DB437C5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438400"/>
            <a:ext cx="2714625" cy="1685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208D71-11C2-4539-8416-DF4BDC522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58" y="4124325"/>
            <a:ext cx="2809875" cy="22526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6F8166-2CC3-463A-925A-16638D40BAF0}"/>
              </a:ext>
            </a:extLst>
          </p:cNvPr>
          <p:cNvCxnSpPr>
            <a:cxnSpLocks/>
          </p:cNvCxnSpPr>
          <p:nvPr/>
        </p:nvCxnSpPr>
        <p:spPr>
          <a:xfrm>
            <a:off x="3381375" y="2411436"/>
            <a:ext cx="2635421" cy="1712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FF2454-9D5E-40E3-B50B-F41EBF5AF372}"/>
              </a:ext>
            </a:extLst>
          </p:cNvPr>
          <p:cNvCxnSpPr>
            <a:cxnSpLocks/>
          </p:cNvCxnSpPr>
          <p:nvPr/>
        </p:nvCxnSpPr>
        <p:spPr>
          <a:xfrm flipH="1">
            <a:off x="3417717" y="2369134"/>
            <a:ext cx="2602080" cy="1755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86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480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১০ম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2534" y="1428750"/>
            <a:ext cx="5492750" cy="329565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600200" y="3048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পাঠ্যবইয়ের সাথে সম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ন্বয়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7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745082" y="2970168"/>
            <a:ext cx="4310743" cy="36592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________ ও নেওয়া অপরাধ।                </a:t>
            </a:r>
          </a:p>
          <a:p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যৌতুকে সহায়তা কারীরও </a:t>
            </a: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_________                 শাস্তি । </a:t>
            </a:r>
          </a:p>
          <a:p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0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 দেওয়া ও নেওয়া থেকে  ------------ থাকতে হবে । </a:t>
            </a:r>
            <a:endParaRPr lang="bn-IN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62819" y="1717059"/>
            <a:ext cx="0" cy="389984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9"/>
          <p:cNvSpPr/>
          <p:nvPr/>
        </p:nvSpPr>
        <p:spPr>
          <a:xfrm>
            <a:off x="745435" y="2481379"/>
            <a:ext cx="1605321" cy="433414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2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973" y="2953838"/>
            <a:ext cx="4310743" cy="36755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350" dirty="0">
                <a:solidFill>
                  <a:srgbClr val="002060"/>
                </a:solidFill>
              </a:rPr>
              <a:t>(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একটি   ________    সমস্যা ।  </a:t>
            </a:r>
          </a:p>
          <a:p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  _________           সার্বজনীন উৎসব।  </a:t>
            </a:r>
          </a:p>
          <a:p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  __________ সালে </a:t>
            </a:r>
            <a:r>
              <a:rPr lang="bn-IN" sz="2400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 নিরোধ আইন হয়। </a:t>
            </a: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8466" y="2432251"/>
            <a:ext cx="1013784" cy="462806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2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5348" y="228600"/>
            <a:ext cx="1881053" cy="529046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1416" y="1939127"/>
            <a:ext cx="1365505" cy="433414"/>
          </a:xfrm>
          <a:prstGeom prst="rect">
            <a:avLst/>
          </a:prstGeom>
          <a:solidFill>
            <a:srgbClr val="BA65CB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একই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2650" y="1955456"/>
            <a:ext cx="1288543" cy="433414"/>
          </a:xfrm>
          <a:prstGeom prst="rect">
            <a:avLst/>
          </a:prstGeom>
          <a:solidFill>
            <a:srgbClr val="BA65CB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105" y="1952190"/>
            <a:ext cx="1244237" cy="433414"/>
          </a:xfrm>
          <a:prstGeom prst="rect">
            <a:avLst/>
          </a:prstGeom>
          <a:solidFill>
            <a:srgbClr val="BA65CB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0561" y="1919532"/>
            <a:ext cx="1244237" cy="433414"/>
          </a:xfrm>
          <a:prstGeom prst="rect">
            <a:avLst/>
          </a:prstGeom>
          <a:solidFill>
            <a:srgbClr val="BA65CB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বিরত 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8128" y="1916267"/>
            <a:ext cx="1244237" cy="433414"/>
          </a:xfrm>
          <a:prstGeom prst="rect">
            <a:avLst/>
          </a:prstGeom>
          <a:solidFill>
            <a:srgbClr val="BA65CB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১৯৮০   </a:t>
            </a:r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1553" y="1919531"/>
            <a:ext cx="1244237" cy="433414"/>
          </a:xfrm>
          <a:prstGeom prst="rect">
            <a:avLst/>
          </a:prstGeom>
          <a:solidFill>
            <a:srgbClr val="BA65CB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বিবাহ   </a:t>
            </a:r>
            <a:endParaRPr lang="en-US" sz="2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6606" y="1011496"/>
            <a:ext cx="4712426" cy="3526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দিয়ে শূন্যস্থান পুরণ কর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5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-0.00672 L 0.00608 0.2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74514 0.3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5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023 L -0.46493 0.4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42257 0.30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3612 0.4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55104 0.2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066800"/>
            <a:ext cx="30480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1676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52400"/>
            <a:ext cx="3962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360612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9890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4368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10668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2514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যৌতুক নিরোধ আইন সংশোধন হয়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1242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১৯৮০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1242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১৯৮৩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89638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১৯৯০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9638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 ১৯৯৪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6324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50598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যৌতুক এর সর্বনিম্ন শাস্তি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91780"/>
            <a:ext cx="2286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২ বছর জেল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191780"/>
            <a:ext cx="22258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৩ বছর জেল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953780"/>
            <a:ext cx="2286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১ বছর জেল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953780"/>
            <a:ext cx="22258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৫ বছর জেল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402318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123509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123509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5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4285" y="2029291"/>
            <a:ext cx="3980089" cy="2985066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457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B1F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4800" b="1" dirty="0">
              <a:ln w="11430"/>
              <a:solidFill>
                <a:srgbClr val="0B1F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24427"/>
            <a:ext cx="777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dirty="0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rgbClr val="AB058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843552"/>
            <a:ext cx="182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rgbClr val="AB058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4843552"/>
            <a:ext cx="167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rgbClr val="AB058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4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990600"/>
            <a:ext cx="304800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152400"/>
            <a:ext cx="3962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4858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(৩) </a:t>
            </a: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যৌতুক এর সর্বোচ্চ  শাস্তি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360612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914400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24368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9906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312420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২ বছর জেল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12420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৭ বছর জেল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89638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১০ বছর জেল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89638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 বছর জেল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572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(৪)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কোত বছরের কম হলে মেয়েদের বিবাহ দেওয়া যাবে না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6029980"/>
            <a:ext cx="2438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১৮ বছর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257800"/>
            <a:ext cx="2438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১৬ বছর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29980"/>
            <a:ext cx="2438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১৯ বছর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257800"/>
            <a:ext cx="24003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২০ বছর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23509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1219200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63054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52400"/>
            <a:ext cx="1676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8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762000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533400"/>
            <a:ext cx="457200" cy="617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457200" cy="6174924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>
            <a:off x="533400" y="228600"/>
            <a:ext cx="8077200" cy="2133600"/>
          </a:xfrm>
          <a:prstGeom prst="blockArc">
            <a:avLst>
              <a:gd name="adj1" fmla="val 10800004"/>
              <a:gd name="adj2" fmla="val 21588793"/>
              <a:gd name="adj3" fmla="val 8047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385" y="3124200"/>
            <a:ext cx="7239000" cy="1754326"/>
          </a:xfrm>
          <a:prstGeom prst="rect">
            <a:avLst/>
          </a:prstGeom>
          <a:noFill/>
          <a:ln w="12700">
            <a:solidFill>
              <a:srgbClr val="00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এলাকার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5400" b="1" spc="50" dirty="0">
                <a:ln w="11430"/>
                <a:latin typeface="NikoshBAN" pitchFamily="2" charset="0"/>
                <a:cs typeface="NikoshBAN" pitchFamily="2" charset="0"/>
              </a:rPr>
              <a:t>যৌতুকের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 ঘটনার বর্ননা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লিখে আনবে 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7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-76201"/>
            <a:ext cx="7772400" cy="2083594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0138"/>
              </a:avLst>
            </a:prstTxWarp>
            <a:spAutoFit/>
          </a:bodyPr>
          <a:lstStyle/>
          <a:p>
            <a:pPr algn="ctr"/>
            <a:r>
              <a:rPr lang="bn-BD" sz="400" dirty="0">
                <a:latin typeface="NikoshBAN" pitchFamily="2" charset="0"/>
                <a:cs typeface="NikoshBAN" pitchFamily="2" charset="0"/>
              </a:rPr>
              <a:t>ভাল থেকো তোমরা </a:t>
            </a:r>
            <a:endParaRPr lang="en-US" sz="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489609"/>
            <a:ext cx="5410200" cy="2215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3730"/>
              </a:avLst>
            </a:prstTxWarp>
            <a:spAutoFit/>
          </a:bodyPr>
          <a:lstStyle/>
          <a:p>
            <a:pPr algn="ctr"/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:\ATAUR PICTUR\PICTURE\FUNNY PICTURE\animated-flower-image-03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1905000" cy="2083594"/>
          </a:xfrm>
          <a:prstGeom prst="rect">
            <a:avLst/>
          </a:prstGeom>
          <a:noFill/>
        </p:spPr>
      </p:pic>
      <p:pic>
        <p:nvPicPr>
          <p:cNvPr id="7" name="Picture 6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29325"/>
            <a:ext cx="1828800" cy="752475"/>
          </a:xfrm>
          <a:prstGeom prst="rect">
            <a:avLst/>
          </a:prstGeom>
          <a:noFill/>
        </p:spPr>
      </p:pic>
      <p:pic>
        <p:nvPicPr>
          <p:cNvPr id="8" name="Picture 7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3300" y="6029325"/>
            <a:ext cx="1562100" cy="75247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CD1695-5C46-43EC-93BC-FD9B1E426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2590800" cy="2479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4C9C8-07DD-4485-99D6-2DF2645B8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209800"/>
            <a:ext cx="2895600" cy="24793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5E64C-1943-4250-A6DB-21A1871CB42F}"/>
              </a:ext>
            </a:extLst>
          </p:cNvPr>
          <p:cNvCxnSpPr>
            <a:cxnSpLocks/>
          </p:cNvCxnSpPr>
          <p:nvPr/>
        </p:nvCxnSpPr>
        <p:spPr>
          <a:xfrm>
            <a:off x="183979" y="2242752"/>
            <a:ext cx="2635421" cy="2446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C47B03-4C9F-4FAF-8825-B11909A0E1F2}"/>
              </a:ext>
            </a:extLst>
          </p:cNvPr>
          <p:cNvCxnSpPr>
            <a:cxnSpLocks/>
          </p:cNvCxnSpPr>
          <p:nvPr/>
        </p:nvCxnSpPr>
        <p:spPr>
          <a:xfrm flipH="1">
            <a:off x="228600" y="2232074"/>
            <a:ext cx="2518603" cy="2457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2AF3B5-0C57-42D9-81CD-5ABDD30703F4}"/>
              </a:ext>
            </a:extLst>
          </p:cNvPr>
          <p:cNvCxnSpPr>
            <a:cxnSpLocks/>
          </p:cNvCxnSpPr>
          <p:nvPr/>
        </p:nvCxnSpPr>
        <p:spPr>
          <a:xfrm>
            <a:off x="5905500" y="2280852"/>
            <a:ext cx="2895600" cy="2350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CFB347-69AA-4B4B-841E-C009E5CC007C}"/>
              </a:ext>
            </a:extLst>
          </p:cNvPr>
          <p:cNvCxnSpPr>
            <a:cxnSpLocks/>
          </p:cNvCxnSpPr>
          <p:nvPr/>
        </p:nvCxnSpPr>
        <p:spPr>
          <a:xfrm flipH="1">
            <a:off x="5905500" y="2232074"/>
            <a:ext cx="2895600" cy="2399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0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0" y="6534829"/>
            <a:ext cx="9144000" cy="323171"/>
            <a:chOff x="0" y="0"/>
            <a:chExt cx="9144000" cy="3231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-1775"/>
            <a:ext cx="9144000" cy="323171"/>
            <a:chOff x="0" y="0"/>
            <a:chExt cx="9144000" cy="323171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82845" y="-1074706"/>
            <a:ext cx="5792662" cy="8853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5619" y="1648697"/>
            <a:ext cx="3933231" cy="449353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bn-IN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সঞ্জিত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en-AU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ন্দগড়া</a:t>
            </a: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নাঙ্গলকোট</a:t>
            </a: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০১৮৫৮৯৬৯৪০৪</a:t>
            </a:r>
          </a:p>
          <a:p>
            <a:r>
              <a:rPr lang="en-AU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AU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sonjitkumarpaul@gmail.com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1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2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175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142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31175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4778850" y="1828800"/>
            <a:ext cx="3755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as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িশ্বপরিচয়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দশ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মিনিট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688A22-4D14-4BBF-AB96-398372496B68}"/>
              </a:ext>
            </a:extLst>
          </p:cNvPr>
          <p:cNvSpPr/>
          <p:nvPr/>
        </p:nvSpPr>
        <p:spPr>
          <a:xfrm>
            <a:off x="1295400" y="807833"/>
            <a:ext cx="2362200" cy="1440872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328" y="3293217"/>
            <a:ext cx="3962400" cy="2552098"/>
          </a:xfrm>
          <a:prstGeom prst="round2DiagRect">
            <a:avLst>
              <a:gd name="adj1" fmla="val 0"/>
              <a:gd name="adj2" fmla="val 16217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643595"/>
            <a:ext cx="3753074" cy="2590801"/>
          </a:xfrm>
          <a:prstGeom prst="round2DiagRect">
            <a:avLst>
              <a:gd name="adj1" fmla="val 21686"/>
              <a:gd name="adj2" fmla="val 0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830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ছবিগুলো মনোযোগে দেখ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45314"/>
            <a:ext cx="7924800" cy="76944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তে কী দেখতেছ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A4931-2F09-4CD2-A04F-100F97B919C4}"/>
              </a:ext>
            </a:extLst>
          </p:cNvPr>
          <p:cNvSpPr/>
          <p:nvPr/>
        </p:nvSpPr>
        <p:spPr>
          <a:xfrm>
            <a:off x="4800600" y="637736"/>
            <a:ext cx="3962400" cy="25908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6ED6D-4AF6-4F92-9F94-F2D2F1C5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99" y="3281498"/>
            <a:ext cx="3962400" cy="25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07" y="3201552"/>
            <a:ext cx="3591841" cy="2643763"/>
          </a:xfrm>
          <a:prstGeom prst="round2DiagRect">
            <a:avLst>
              <a:gd name="adj1" fmla="val 0"/>
              <a:gd name="adj2" fmla="val 16217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888135"/>
            <a:ext cx="3753074" cy="2101721"/>
          </a:xfrm>
          <a:prstGeom prst="round2DiagRect">
            <a:avLst>
              <a:gd name="adj1" fmla="val 21686"/>
              <a:gd name="adj2" fmla="val 0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830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ছবিগুলো মনোযোগে দেখ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45314"/>
            <a:ext cx="7924800" cy="76944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তে কী দেখতেছ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A4931-2F09-4CD2-A04F-100F97B919C4}"/>
              </a:ext>
            </a:extLst>
          </p:cNvPr>
          <p:cNvSpPr/>
          <p:nvPr/>
        </p:nvSpPr>
        <p:spPr>
          <a:xfrm>
            <a:off x="4800600" y="637736"/>
            <a:ext cx="3962400" cy="259080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6ED6D-4AF6-4F92-9F94-F2D2F1C51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599" y="3426457"/>
            <a:ext cx="3962400" cy="22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07" y="3201553"/>
            <a:ext cx="3591841" cy="2269244"/>
          </a:xfrm>
          <a:prstGeom prst="round2DiagRect">
            <a:avLst>
              <a:gd name="adj1" fmla="val 0"/>
              <a:gd name="adj2" fmla="val 16217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888135"/>
            <a:ext cx="3492248" cy="2101721"/>
          </a:xfrm>
          <a:prstGeom prst="round2DiagRect">
            <a:avLst>
              <a:gd name="adj1" fmla="val 21686"/>
              <a:gd name="adj2" fmla="val 0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830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ছবিগুলো মনোযোগে দেখ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45314"/>
            <a:ext cx="7924800" cy="76944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তে কী দেখতেছ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A4931-2F09-4CD2-A04F-100F97B919C4}"/>
              </a:ext>
            </a:extLst>
          </p:cNvPr>
          <p:cNvSpPr/>
          <p:nvPr/>
        </p:nvSpPr>
        <p:spPr>
          <a:xfrm>
            <a:off x="4800600" y="637736"/>
            <a:ext cx="3962400" cy="259080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6ED6D-4AF6-4F92-9F94-F2D2F1C51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649050" y="2580551"/>
            <a:ext cx="226549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12822" y="1687698"/>
            <a:ext cx="3176380" cy="4402024"/>
          </a:xfrm>
          <a:prstGeom prst="roundRect">
            <a:avLst>
              <a:gd name="adj" fmla="val 35012"/>
            </a:avLst>
          </a:prstGeom>
          <a:solidFill>
            <a:srgbClr val="FFFFFF"/>
          </a:solidFill>
          <a:ln w="19050" cap="sq">
            <a:solidFill>
              <a:srgbClr val="0B1FB5"/>
            </a:solidFill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558742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 গুলো কোন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পরিচয় বহন করে?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50290" y="-226090"/>
            <a:ext cx="2443420" cy="2895600"/>
          </a:xfrm>
          <a:prstGeom prst="ellipse">
            <a:avLst/>
          </a:prstGeom>
          <a:ln w="38100">
            <a:solidFill>
              <a:srgbClr val="0B1FB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1EC195-460C-434B-9B11-489421031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2443420"/>
            <a:ext cx="4038600" cy="2584773"/>
          </a:xfrm>
          <a:prstGeom prst="round2DiagRect">
            <a:avLst>
              <a:gd name="adj1" fmla="val 0"/>
              <a:gd name="adj2" fmla="val 16217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Point Star 6"/>
          <p:cNvSpPr/>
          <p:nvPr/>
        </p:nvSpPr>
        <p:spPr>
          <a:xfrm>
            <a:off x="2960172" y="2362200"/>
            <a:ext cx="3440628" cy="2438400"/>
          </a:xfrm>
          <a:prstGeom prst="star32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264CD-AFAE-4BDF-B8FD-125A209EA4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36" y="2971800"/>
            <a:ext cx="1849464" cy="1300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239" y="2444262"/>
            <a:ext cx="3153658" cy="2362200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304800"/>
            <a:ext cx="5334000" cy="1219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163"/>
              </a:avLst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30" y="2588922"/>
            <a:ext cx="3689139" cy="221167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</p:pic>
      <p:sp>
        <p:nvSpPr>
          <p:cNvPr id="10" name="TextBox 9"/>
          <p:cNvSpPr txBox="1"/>
          <p:nvPr/>
        </p:nvSpPr>
        <p:spPr>
          <a:xfrm>
            <a:off x="2057400" y="1600200"/>
            <a:ext cx="5181600" cy="1039356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B1FB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4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C -0.01649 0.00602 -0.00173 -0.00139 -0.01423 0.01297 C -0.03576 0.03727 -0.0092 -0.00115 -0.03073 0.02871 C -0.03298 0.03149 -0.03403 0.03588 -0.03646 0.0382 C -0.05156 0.05579 -0.07482 0.0625 -0.08958 0.07963 C -0.1 0.09167 -0.10295 0.10649 -0.11736 0.11204 C -0.12778 0.12315 -0.13923 0.13449 -0.15087 0.14375 C -0.15712 0.15764 -0.16215 0.1669 -0.17344 0.17547 C -0.18489 0.19514 -0.19757 0.21528 -0.20677 0.23635 C -0.21423 0.25301 -0.21788 0.26991 -0.23177 0.28102 C -0.23663 0.29723 -0.25417 0.31088 -0.26805 0.31621 C -0.27083 0.31945 -0.27639 0.3257 -0.27639 0.32639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1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6667 C 0.03889 -0.04746 0.04462 -0.00741 0.06389 0.0125 C 0.0717 0.03102 0.08195 0.04282 0.09358 0.05578 C 0.0974 0.05995 0.10209 0.06273 0.10539 0.06782 C 0.10903 0.07361 0.11164 0.08055 0.11511 0.08588 C 0.12118 0.09583 0.12848 0.09745 0.1349 0.10486 C 0.14427 0.12754 0.13264 0.10208 0.14497 0.12014 C 0.1507 0.1287 0.15382 0.13727 0.16077 0.14444 C 0.1665 0.15856 0.17691 0.1699 0.18438 0.18171 C 0.18993 0.19028 0.19462 0.20046 0.20018 0.20903 C 0.20261 0.21296 0.20573 0.21435 0.20816 0.21828 C 0.22361 0.2419 0.20556 0.22176 0.22014 0.2368 C 0.229 0.25856 0.24236 0.27129 0.25348 0.28935 C 0.25643 0.30162 0.26007 0.30602 0.26545 0.31643 C 0.26702 0.31921 0.26754 0.32338 0.26945 0.32569 C 0.28212 0.34328 0.28125 0.33009 0.28125 0.3412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20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468160"/>
            <a:ext cx="8839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449760"/>
            <a:ext cx="3429000" cy="754470"/>
            <a:chOff x="2819400" y="602159"/>
            <a:chExt cx="3429000" cy="769441"/>
          </a:xfrm>
        </p:grpSpPr>
        <p:sp>
          <p:nvSpPr>
            <p:cNvPr id="14" name="Regular Pentagon 13"/>
            <p:cNvSpPr/>
            <p:nvPr/>
          </p:nvSpPr>
          <p:spPr>
            <a:xfrm rot="10800000">
              <a:off x="2819400" y="609600"/>
              <a:ext cx="3429000" cy="762000"/>
            </a:xfrm>
            <a:prstGeom prst="pentagon">
              <a:avLst/>
            </a:prstGeom>
            <a:solidFill>
              <a:srgbClr val="00B0F0"/>
            </a:solidFill>
            <a:ln w="762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602159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8600" y="5267980"/>
            <a:ext cx="8763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50" y="2401669"/>
            <a:ext cx="83260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যৌতুকের ব্যাখ্যা করতে পারবে  </a:t>
            </a:r>
            <a:endParaRPr lang="bn-BD" sz="32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52800"/>
            <a:ext cx="8763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n-IN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>
                <a:ln w="11430"/>
                <a:latin typeface="NikoshBAN" pitchFamily="2" charset="0"/>
                <a:cs typeface="NikoshBAN" pitchFamily="2" charset="0"/>
              </a:rPr>
              <a:t>যৌতুকের কারণ ও প্রভাব বিশ্লেষণ করতে পারবে </a:t>
            </a:r>
            <a:endParaRPr lang="bn-BD" sz="3200" b="1" spc="50" dirty="0">
              <a:ln w="11430"/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190" y="4267200"/>
            <a:ext cx="83290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bn-IN" sz="36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যৌতুকের আইনের ব্যাখ্যা করতে পারবে </a:t>
            </a:r>
            <a:endParaRPr lang="en-US" sz="3600" b="1" spc="50" dirty="0">
              <a:ln w="11430"/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7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536</Words>
  <Application>Microsoft Office PowerPoint</Application>
  <PresentationFormat>On-screen Show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BELAL</dc:creator>
  <cp:lastModifiedBy>Belal Hossan</cp:lastModifiedBy>
  <cp:revision>107</cp:revision>
  <dcterms:created xsi:type="dcterms:W3CDTF">2006-08-16T00:00:00Z</dcterms:created>
  <dcterms:modified xsi:type="dcterms:W3CDTF">2019-11-05T00:54:18Z</dcterms:modified>
</cp:coreProperties>
</file>