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80" r:id="rId2"/>
    <p:sldId id="277" r:id="rId3"/>
    <p:sldId id="260" r:id="rId4"/>
    <p:sldId id="287" r:id="rId5"/>
    <p:sldId id="261" r:id="rId6"/>
    <p:sldId id="262" r:id="rId7"/>
    <p:sldId id="285" r:id="rId8"/>
    <p:sldId id="279" r:id="rId9"/>
    <p:sldId id="263" r:id="rId10"/>
    <p:sldId id="264" r:id="rId11"/>
    <p:sldId id="281" r:id="rId12"/>
    <p:sldId id="268" r:id="rId13"/>
    <p:sldId id="282" r:id="rId14"/>
    <p:sldId id="272" r:id="rId15"/>
    <p:sldId id="283" r:id="rId16"/>
    <p:sldId id="284" r:id="rId17"/>
    <p:sldId id="286" r:id="rId18"/>
    <p:sldId id="288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40BA-A041-4C59-9161-B751A0C248D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C206-B812-4216-BF61-037E9444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95400" y="685800"/>
            <a:ext cx="6019800" cy="2133600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0"/>
            <a:ext cx="4419600" cy="33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4724400"/>
            <a:ext cx="7696200" cy="22859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  <a:defRPr/>
            </a:pP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ফ্যাক্সের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মাধ্যেমে ব্যবসার জরুরি লিখিত তথ্য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ছবি তাৎক্ষণিকভাবে প্রেরণ করা যায়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50292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447800" y="1066800"/>
            <a:ext cx="5257800" cy="167640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1143000" y="3200400"/>
            <a:ext cx="6553200" cy="2590800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২-কোন প্রযুক্তির সাহায্যে ব্যবসার লিখিত তথ্য দ্রুত প্রেরণ করা যায়?</a:t>
            </a: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H="1" flipV="1">
            <a:off x="228600" y="4419600"/>
            <a:ext cx="84582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ডেটাবেস সফটওয়্যার ব্যবহার করে পণ্যের মজুদ,কর্মীর তথ্যাবলি সংরক্ষণ করা যায়।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4724400" cy="31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01" y="4648200"/>
            <a:ext cx="89916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 ব্যবসার জন্য খুবই গুরুত্বপূর্ণ।এর মাধ্যেমে দ্রুত সময়ে লিখিত যোগাযোগ করা যায়।এমনকি পন্যের ছবি ক্রেতার কাছে পাঠানো যায়।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5919107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267200"/>
            <a:ext cx="8686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 মাধ্যেমে নতুন পণ্যের চাহিদা, যোগান ও দামের সম্পর্ক দ্রুততার সঙ্গে জানা যায়।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5562600" cy="32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23229" y="5638800"/>
            <a:ext cx="7696201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জিপিএস এর মাধ্যমে কম খরচে পণ্য সরবরাহ করা যায়।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29" y="304800"/>
            <a:ext cx="6364142" cy="43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33412" y="4953000"/>
            <a:ext cx="7696201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ওয়েভসাইট, ব্লগ কিংবা সামাজিক যোগাযোগ মাধ্যমে স্বল্পমূল্যে এবং কখনো কখনো বিনা মূল্যে পণ্যের প্রচার করা যায়।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6677026" cy="41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4876800"/>
            <a:ext cx="7696201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ইলেক্ট্রনিক পয়েন্ট অব সেল </a:t>
            </a:r>
            <a:r>
              <a:rPr lang="bn-BD" spc="-150" dirty="0" smtClean="0">
                <a:cs typeface="NikoshBAN" pitchFamily="2" charset="0"/>
              </a:rPr>
              <a:t>(</a:t>
            </a:r>
            <a:r>
              <a:rPr lang="en-US" spc="-150" dirty="0" smtClean="0">
                <a:cs typeface="NikoshBAN" pitchFamily="2" charset="0"/>
              </a:rPr>
              <a:t>EPOS</a:t>
            </a:r>
            <a:r>
              <a:rPr lang="bn-BD" spc="-150" dirty="0" smtClean="0">
                <a:cs typeface="NikoshBAN" pitchFamily="2" charset="0"/>
              </a:rPr>
              <a:t>)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হলো এমন একটি ব্যবস্থা যার সাহায্যে বিক্রয়ের সকল তথ্য সংরক্ষণ করা যায়।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17" y="348521"/>
            <a:ext cx="6035965" cy="32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609600"/>
            <a:ext cx="6400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200400"/>
            <a:ext cx="76962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১-আমাদের দেশে ব্যবসার কোন কোন ক্ষেত্রে প্রযুক্তি ব্যবহার করা হয় তার বর্ণনা কর।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২-ব্যবসায় প্রযুক্তি ব্যবহারের সুবিধা ব্যাখা কর।</a:t>
            </a: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762000" y="4724400"/>
            <a:ext cx="838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EPOS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spc="-150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spc="-150" dirty="0" err="1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spc="-150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spc="-150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spc="-150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spc="-150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417212"/>
            <a:ext cx="3124200" cy="6495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434340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206133" cy="1143000"/>
          </a:xfrm>
          <a:noFill/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475" y="2316009"/>
            <a:ext cx="3370784" cy="639762"/>
          </a:xfr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8475" y="3101116"/>
            <a:ext cx="3419856" cy="2835797"/>
          </a:xfr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কাউছার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ছালেমিয়া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হোছাইনীয়া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পাকুন্দিয়া,কিশোরগঞ্জ।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9767" y="2316010"/>
            <a:ext cx="3419856" cy="639762"/>
          </a:xfr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767" y="3101116"/>
            <a:ext cx="3419856" cy="2835797"/>
          </a:xfr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ঃ৮ম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বিষয়ঃতথ্য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752600" y="1295400"/>
            <a:ext cx="4800600" cy="1371600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191000"/>
            <a:ext cx="9144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সঠিক হিসাব ক্ষেত্রে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bn-BD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 করে ব্যাখা কর।</a:t>
            </a:r>
            <a:endParaRPr lang="bn-BD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76400" y="1600200"/>
            <a:ext cx="5410200" cy="3505200"/>
          </a:xfrm>
          <a:prstGeom prst="flowChartPunchedTap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28600" y="304800"/>
            <a:ext cx="553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" y="2209800"/>
            <a:ext cx="4482947" cy="244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24" y="2209801"/>
            <a:ext cx="4376352" cy="2447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257800"/>
            <a:ext cx="3733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5257800"/>
            <a:ext cx="3733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 কেনাকাঠা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480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702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7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98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 তথ্য ও যোগাযোগ প্রযুক্তির গুরুত্ব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1744662"/>
            <a:ext cx="7162800" cy="7699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609600" y="3048000"/>
            <a:ext cx="7924800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bn-BD" sz="3200" kern="11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মজুদ নিয়ন্ত্রণ কী তা বলতে </a:t>
            </a:r>
            <a:r>
              <a:rPr lang="bn-IN" sz="3200" kern="11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পারবে;</a:t>
            </a:r>
            <a:endParaRPr lang="en-US" sz="3200" kern="1100" spc="-15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3200" kern="11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kern="1100" spc="-1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ব্যবসায়</a:t>
            </a:r>
            <a:r>
              <a:rPr lang="en-US" sz="3200" kern="11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BD" sz="3200" kern="11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3200" kern="11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সুবিধা বর্ণনা করতে </a:t>
            </a:r>
            <a:r>
              <a:rPr lang="bn-BD" sz="3200" kern="11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পারবে</a:t>
            </a:r>
            <a:r>
              <a:rPr lang="bn-IN" sz="3200" kern="11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;</a:t>
            </a:r>
            <a:endParaRPr lang="en-US" sz="3200" kern="1100" spc="-15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3200" kern="11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ব্যবসায়</a:t>
            </a:r>
            <a:r>
              <a:rPr lang="en-US" sz="3200" kern="1100" spc="-15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BD" sz="3200" kern="1100" spc="-15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তথ্য </a:t>
            </a:r>
            <a:r>
              <a:rPr lang="bn-BD" sz="3200" kern="11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200" kern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গুরুত্ব ব্যাখা করতে পারবে 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90988" y="5486400"/>
            <a:ext cx="7696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solidFill>
                <a:srgbClr val="ED7D3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0177"/>
            <a:ext cx="4105688" cy="2463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88" y="173440"/>
            <a:ext cx="4398954" cy="2463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3273158"/>
            <a:ext cx="4217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বিশেষায়িত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মজুত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273158"/>
            <a:ext cx="410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 ব্যবহার করে মজুত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4953000"/>
            <a:ext cx="7772400" cy="99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উৎপাদনে স্বয়ংক্রিয়করণসহ আইসিটি নিয়ন্ত্রিত বিভিন্ন যন্তপাতি ব্যবহার করা হলে কম সময়ে অধিক উৎপাদন সম্ভব।</a:t>
            </a:r>
            <a:endParaRPr lang="en-US" sz="28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6515100" cy="36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55009" y="4343400"/>
            <a:ext cx="7924800" cy="16383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ফোনের সাহায্যে ঘরে বসে ব্যবসার যোগাযোগ রক্ষা করা যায়।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sz="28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4864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306</Words>
  <Application>Microsoft Office PowerPoint</Application>
  <PresentationFormat>On-screen Show (4:3)</PresentationFormat>
  <Paragraphs>49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KGHS</dc:creator>
  <cp:lastModifiedBy>Windows User</cp:lastModifiedBy>
  <cp:revision>170</cp:revision>
  <dcterms:created xsi:type="dcterms:W3CDTF">2018-09-16T19:04:21Z</dcterms:created>
  <dcterms:modified xsi:type="dcterms:W3CDTF">2019-11-01T04:06:41Z</dcterms:modified>
</cp:coreProperties>
</file>