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57" r:id="rId4"/>
    <p:sldId id="260" r:id="rId5"/>
    <p:sldId id="262" r:id="rId6"/>
    <p:sldId id="261" r:id="rId7"/>
    <p:sldId id="263" r:id="rId8"/>
    <p:sldId id="266" r:id="rId9"/>
    <p:sldId id="259" r:id="rId10"/>
    <p:sldId id="267" r:id="rId11"/>
    <p:sldId id="269" r:id="rId12"/>
    <p:sldId id="270" r:id="rId13"/>
    <p:sldId id="271" r:id="rId14"/>
    <p:sldId id="272" r:id="rId15"/>
    <p:sldId id="273" r:id="rId16"/>
    <p:sldId id="268" r:id="rId17"/>
    <p:sldId id="275" r:id="rId18"/>
    <p:sldId id="274" r:id="rId19"/>
    <p:sldId id="279" r:id="rId20"/>
    <p:sldId id="278" r:id="rId21"/>
    <p:sldId id="264" r:id="rId22"/>
    <p:sldId id="277" r:id="rId23"/>
    <p:sldId id="276" r:id="rId24"/>
    <p:sldId id="26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1D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26" autoAdjust="0"/>
    <p:restoredTop sz="88287" autoAdjust="0"/>
  </p:normalViewPr>
  <p:slideViewPr>
    <p:cSldViewPr snapToGrid="0">
      <p:cViewPr varScale="1">
        <p:scale>
          <a:sx n="58" d="100"/>
          <a:sy n="58" d="100"/>
        </p:scale>
        <p:origin x="-84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27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61E52-CA7F-4A5A-B5C1-93F752DD5761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63A5D-8C64-42D2-AEB7-4CA2B8077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55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10315-152D-423C-B083-58365B950662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BF1DA-07B8-4563-A63F-BDFA38C6E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63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101A6-5C21-4195-BDF2-65BF974440C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99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BF1DA-07B8-4563-A63F-BDFA38C6E0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98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BF1DA-07B8-4563-A63F-BDFA38C6E04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33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BF1DA-07B8-4563-A63F-BDFA38C6E04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92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BF1DA-07B8-4563-A63F-BDFA38C6E04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8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/>
        </p:nvSpPr>
        <p:spPr>
          <a:xfrm>
            <a:off x="0" y="0"/>
            <a:ext cx="12192001" cy="1376201"/>
          </a:xfrm>
          <a:prstGeom prst="round1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/>
              <a:t>আজকের পাঠে সবাইকে স্বাগতম </a:t>
            </a:r>
            <a:endParaRPr lang="en-US" sz="4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76201"/>
            <a:ext cx="12192002" cy="54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9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04" y="1515649"/>
            <a:ext cx="5060514" cy="53423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128" y="1515649"/>
            <a:ext cx="6354872" cy="5342351"/>
          </a:xfrm>
          <a:prstGeom prst="rect">
            <a:avLst/>
          </a:prstGeom>
        </p:spPr>
      </p:pic>
      <p:sp>
        <p:nvSpPr>
          <p:cNvPr id="4" name="Double Wave 3"/>
          <p:cNvSpPr/>
          <p:nvPr/>
        </p:nvSpPr>
        <p:spPr>
          <a:xfrm>
            <a:off x="5924811" y="463463"/>
            <a:ext cx="6267189" cy="1144110"/>
          </a:xfrm>
          <a:prstGeom prst="doubleWave">
            <a:avLst>
              <a:gd name="adj1" fmla="val 6250"/>
              <a:gd name="adj2" fmla="val 6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আর কতকাল দেখতে হবে খাণ্ডবদাহন </a:t>
            </a:r>
            <a:endParaRPr lang="en-US" dirty="0"/>
          </a:p>
        </p:txBody>
      </p:sp>
      <p:sp>
        <p:nvSpPr>
          <p:cNvPr id="7" name="Flowchart: Magnetic Disk 6"/>
          <p:cNvSpPr/>
          <p:nvPr/>
        </p:nvSpPr>
        <p:spPr>
          <a:xfrm>
            <a:off x="801666" y="350729"/>
            <a:ext cx="5123145" cy="1124700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আর কতবার ভাসতে হবে রক্তগঙ্গায়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3231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8855" y="393889"/>
            <a:ext cx="557339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তুমি  </a:t>
            </a:r>
            <a:r>
              <a:rPr lang="bn-BD" sz="900" dirty="0" smtClean="0"/>
              <a:t>আসবে</a:t>
            </a:r>
            <a:r>
              <a:rPr lang="bn-BD" dirty="0" smtClean="0"/>
              <a:t> </a:t>
            </a:r>
            <a:r>
              <a:rPr lang="bn-BD" sz="4000" dirty="0" smtClean="0"/>
              <a:t>বলে</a:t>
            </a:r>
            <a:r>
              <a:rPr lang="bn-BD" dirty="0" smtClean="0"/>
              <a:t>, হে </a:t>
            </a:r>
            <a:r>
              <a:rPr lang="bn-BD" sz="2800" dirty="0" smtClean="0"/>
              <a:t>স্বাধীনতা</a:t>
            </a:r>
            <a:r>
              <a:rPr lang="bn-BD" dirty="0" smtClean="0"/>
              <a:t>  </a:t>
            </a:r>
          </a:p>
          <a:p>
            <a:r>
              <a:rPr lang="bn-BD" dirty="0" smtClean="0"/>
              <a:t>সাকিনা বিবির কপাল ভাঙল ,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55447" y="670888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সিঁথির </a:t>
            </a:r>
            <a:r>
              <a:rPr lang="bn-BD" sz="4000" dirty="0" smtClean="0"/>
              <a:t>সিঁদুর</a:t>
            </a:r>
            <a:r>
              <a:rPr lang="bn-BD" dirty="0" smtClean="0"/>
              <a:t> মুছে গেল হরিদাসীর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8080"/>
            <a:ext cx="6327007" cy="52999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008" y="1558081"/>
            <a:ext cx="5883001" cy="529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7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487" y="315707"/>
            <a:ext cx="47489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তুমি আসবে বলে হে </a:t>
            </a:r>
            <a:r>
              <a:rPr lang="bn-BD" sz="2400" dirty="0" smtClean="0"/>
              <a:t>স্বাধীনতা</a:t>
            </a:r>
            <a:r>
              <a:rPr lang="bn-BD" dirty="0" smtClean="0"/>
              <a:t> ,</a:t>
            </a:r>
          </a:p>
          <a:p>
            <a:r>
              <a:rPr lang="bn-BD" dirty="0" smtClean="0"/>
              <a:t>শহরের বুকে জলপাই রঙের ট্যাঙ্ক এলো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04387" y="324465"/>
            <a:ext cx="5043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দানবের মতো  </a:t>
            </a:r>
            <a:r>
              <a:rPr lang="bn-BD" sz="2400" dirty="0" smtClean="0"/>
              <a:t>চিৎকার</a:t>
            </a:r>
            <a:r>
              <a:rPr lang="bn-BD" dirty="0" smtClean="0"/>
              <a:t> করতে করতে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25844"/>
            <a:ext cx="6282812" cy="5700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96" y="1425843"/>
            <a:ext cx="5744704" cy="570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8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594" y="416752"/>
            <a:ext cx="49682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                                </a:t>
            </a:r>
            <a:r>
              <a:rPr lang="bn-BD" dirty="0" smtClean="0"/>
              <a:t>,</a:t>
            </a:r>
            <a:r>
              <a:rPr lang="bn-BD" sz="4000" dirty="0" smtClean="0"/>
              <a:t>হে স্বাধীনতা</a:t>
            </a:r>
            <a:r>
              <a:rPr lang="bn-IN" sz="4000" dirty="0" smtClean="0"/>
              <a:t>      </a:t>
            </a:r>
            <a:r>
              <a:rPr lang="bn-BD" sz="4000" dirty="0" smtClean="0"/>
              <a:t> </a:t>
            </a:r>
            <a:r>
              <a:rPr lang="bn-BD" dirty="0" smtClean="0"/>
              <a:t>,ছাত্রাবাস বস্তি উজাড় হলো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50567" y="124364"/>
            <a:ext cx="5078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r>
              <a:rPr lang="bn-BD" dirty="0" smtClean="0"/>
              <a:t>রিকয়েললেস রাইফেল                             আর </a:t>
            </a:r>
            <a:r>
              <a:rPr lang="bn-BD" sz="3600" dirty="0" smtClean="0"/>
              <a:t>মেশিনগান</a:t>
            </a:r>
            <a:r>
              <a:rPr lang="bn-BD" dirty="0" smtClean="0"/>
              <a:t> খই ফোটাল যত্রতত্র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60" y="1899745"/>
            <a:ext cx="5578923" cy="5003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94" y="1747345"/>
            <a:ext cx="6250568" cy="51106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5538" y="237060"/>
            <a:ext cx="2383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solidFill>
                  <a:prstClr val="black"/>
                </a:solidFill>
              </a:rPr>
              <a:t>তুমি আসবে বলে </a:t>
            </a:r>
            <a:r>
              <a:rPr lang="bn-IN" dirty="0" smtClean="0">
                <a:solidFill>
                  <a:prstClr val="black"/>
                </a:solidFill>
              </a:rPr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2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2016" y="326213"/>
            <a:ext cx="4409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তুমি আসবে বলে ছাই হলো গ্রামের পর গ্রাম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4878"/>
            <a:ext cx="5809267" cy="57931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250" y="1081825"/>
            <a:ext cx="6370750" cy="57650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0661171">
            <a:off x="6495910" y="425390"/>
            <a:ext cx="4347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/>
              <a:t>বাস্তুভিটায় তুমি আসবে বলে বিধ্বস্ত পাড়ায়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9631113">
            <a:off x="6075052" y="4938748"/>
            <a:ext cx="582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/>
              <a:t>ভগ্নস্তুপে  দাঁড়িয়ে একটানা আর্তনাদ করলো  একটা  কুকুর 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29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070" y="896576"/>
            <a:ext cx="5966929" cy="5961423"/>
          </a:xfrm>
          <a:prstGeom prst="rect">
            <a:avLst/>
          </a:prstGeom>
        </p:spPr>
      </p:pic>
      <p:sp>
        <p:nvSpPr>
          <p:cNvPr id="6" name="Flowchart: Manual Input 5"/>
          <p:cNvSpPr/>
          <p:nvPr/>
        </p:nvSpPr>
        <p:spPr>
          <a:xfrm>
            <a:off x="6225071" y="45676"/>
            <a:ext cx="5789948" cy="850900"/>
          </a:xfrm>
          <a:prstGeom prst="flowChartManualIn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অবুঝ শিশু হামাগুড়ি দিল পিতা-মাতার লাশের উপর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87692"/>
            <a:ext cx="622507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/>
              <a:t>তুমি আসবে বলে ,হে স্বাধীনতা ,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7" y="896576"/>
            <a:ext cx="6107085" cy="596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6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9" y="1251294"/>
            <a:ext cx="6609208" cy="54592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416" y="1251295"/>
            <a:ext cx="5075583" cy="56067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9043" y="225287"/>
            <a:ext cx="3815827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আর কতকাল </a:t>
            </a:r>
            <a:r>
              <a:rPr lang="bn-BD" sz="2400" i="1" dirty="0" smtClean="0"/>
              <a:t>ভাসতে</a:t>
            </a:r>
            <a:r>
              <a:rPr lang="bn-BD" dirty="0" smtClean="0"/>
              <a:t> হবে রক্তগঙ্গায়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93496" y="409953"/>
            <a:ext cx="4320208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EBF1DA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/>
              <a:t>আর </a:t>
            </a:r>
            <a:r>
              <a:rPr lang="bn-BD" sz="2400" dirty="0" smtClean="0"/>
              <a:t>কতকাল</a:t>
            </a:r>
            <a:r>
              <a:rPr lang="bn-BD" dirty="0" smtClean="0"/>
              <a:t> </a:t>
            </a:r>
            <a:r>
              <a:rPr lang="bn-BD" i="1" dirty="0" smtClean="0"/>
              <a:t>দেখতে</a:t>
            </a:r>
            <a:r>
              <a:rPr lang="bn-BD" dirty="0" smtClean="0"/>
              <a:t> হবে খাণ্ডব্দাহন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19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411" y="153279"/>
            <a:ext cx="4513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স্বাধীনতা</a:t>
            </a:r>
            <a:r>
              <a:rPr lang="en-US" sz="1600" dirty="0" smtClean="0"/>
              <a:t> ,</a:t>
            </a:r>
            <a:r>
              <a:rPr lang="en-US" sz="1600" dirty="0" err="1" smtClean="0"/>
              <a:t>তোমার</a:t>
            </a:r>
            <a:r>
              <a:rPr lang="en-US" sz="1600" dirty="0" smtClean="0"/>
              <a:t>  </a:t>
            </a:r>
            <a:r>
              <a:rPr lang="en-US" sz="1600" dirty="0" err="1" smtClean="0"/>
              <a:t>জন্যে</a:t>
            </a:r>
            <a:r>
              <a:rPr lang="en-US" sz="1600" dirty="0" smtClean="0"/>
              <a:t> </a:t>
            </a:r>
            <a:r>
              <a:rPr lang="en-US" sz="1600" dirty="0" err="1" smtClean="0"/>
              <a:t>থুত্থুরে</a:t>
            </a:r>
            <a:r>
              <a:rPr lang="en-US" sz="1600" dirty="0" smtClean="0"/>
              <a:t>  </a:t>
            </a:r>
            <a:r>
              <a:rPr lang="en-US" sz="1600" dirty="0" err="1" smtClean="0"/>
              <a:t>এক</a:t>
            </a:r>
            <a:r>
              <a:rPr lang="en-US" sz="1600" dirty="0" smtClean="0"/>
              <a:t> </a:t>
            </a:r>
            <a:r>
              <a:rPr lang="en-US" sz="1600" dirty="0" err="1" smtClean="0"/>
              <a:t>বুড়ো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90984"/>
            <a:ext cx="4704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dirty="0" smtClean="0"/>
              <a:t>উদাস দাওয়ায়  বসে আছে  আছেন –তার চোখের  নিচে অপরাহ্নের   দুর্বল  আলোর  ঝিলিক ,বাতাসে নড়ছে চুল 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45" y="1676400"/>
            <a:ext cx="4557251" cy="49236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1" y="1714314"/>
            <a:ext cx="6740403" cy="51202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57811" y="790984"/>
            <a:ext cx="6459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স্বাধীনতা</a:t>
            </a:r>
            <a:r>
              <a:rPr lang="en-US" dirty="0" smtClean="0"/>
              <a:t> ,</a:t>
            </a:r>
            <a:r>
              <a:rPr lang="en-US" dirty="0" err="1" smtClean="0"/>
              <a:t>তোমার</a:t>
            </a:r>
            <a:r>
              <a:rPr lang="en-US" dirty="0" smtClean="0"/>
              <a:t> </a:t>
            </a:r>
            <a:r>
              <a:rPr lang="en-US" dirty="0" err="1" smtClean="0"/>
              <a:t>জন্যে</a:t>
            </a:r>
            <a:r>
              <a:rPr lang="en-US" dirty="0" smtClean="0"/>
              <a:t>  </a:t>
            </a:r>
            <a:r>
              <a:rPr lang="en-US" dirty="0" err="1" smtClean="0"/>
              <a:t>মোল্লাবাড়ির</a:t>
            </a:r>
            <a:r>
              <a:rPr lang="en-US" dirty="0" smtClean="0"/>
              <a:t> </a:t>
            </a:r>
            <a:r>
              <a:rPr lang="en-US" dirty="0" err="1" smtClean="0"/>
              <a:t>এক</a:t>
            </a:r>
            <a:r>
              <a:rPr lang="en-US" dirty="0" smtClean="0"/>
              <a:t> </a:t>
            </a:r>
            <a:r>
              <a:rPr lang="en-US" dirty="0" err="1" smtClean="0"/>
              <a:t>বিধবা</a:t>
            </a:r>
            <a:r>
              <a:rPr lang="en-US" dirty="0" smtClean="0"/>
              <a:t> </a:t>
            </a:r>
            <a:r>
              <a:rPr lang="en-US" dirty="0" err="1" smtClean="0"/>
              <a:t>দাঁড়িয়ে</a:t>
            </a:r>
            <a:r>
              <a:rPr lang="en-US" dirty="0" smtClean="0"/>
              <a:t> </a:t>
            </a:r>
            <a:r>
              <a:rPr lang="en-US" dirty="0" err="1" smtClean="0"/>
              <a:t>আছে</a:t>
            </a:r>
            <a:r>
              <a:rPr lang="en-US" dirty="0" smtClean="0"/>
              <a:t> </a:t>
            </a:r>
            <a:r>
              <a:rPr lang="en-US" dirty="0" err="1" smtClean="0"/>
              <a:t>নড়বড়ে</a:t>
            </a:r>
            <a:r>
              <a:rPr lang="en-US" dirty="0" smtClean="0"/>
              <a:t> </a:t>
            </a:r>
            <a:r>
              <a:rPr lang="en-US" dirty="0" err="1" smtClean="0"/>
              <a:t>খুটি</a:t>
            </a:r>
            <a:r>
              <a:rPr lang="en-US" dirty="0" smtClean="0"/>
              <a:t> </a:t>
            </a:r>
            <a:r>
              <a:rPr lang="en-US" dirty="0" err="1" smtClean="0"/>
              <a:t>ধরে</a:t>
            </a:r>
            <a:r>
              <a:rPr lang="en-US" dirty="0" smtClean="0"/>
              <a:t> </a:t>
            </a:r>
            <a:r>
              <a:rPr lang="en-US" dirty="0" err="1" smtClean="0"/>
              <a:t>দগ্ধ</a:t>
            </a:r>
            <a:r>
              <a:rPr lang="en-US" dirty="0" smtClean="0"/>
              <a:t> </a:t>
            </a:r>
            <a:r>
              <a:rPr lang="en-US" dirty="0" err="1" smtClean="0"/>
              <a:t>ঘরের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48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0192" y="186343"/>
            <a:ext cx="383458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তোমাকে পাওয়ার জন্য, </a:t>
            </a:r>
            <a:r>
              <a:rPr lang="en-US" dirty="0" smtClean="0"/>
              <a:t>                </a:t>
            </a:r>
            <a:r>
              <a:rPr lang="bn-BD" dirty="0" smtClean="0"/>
              <a:t> </a:t>
            </a:r>
            <a:r>
              <a:rPr lang="bn-BD" sz="3200" dirty="0" smtClean="0"/>
              <a:t>হে স্বাধীনতা  </a:t>
            </a:r>
            <a:r>
              <a:rPr lang="en-US" sz="3200" dirty="0" smtClean="0"/>
              <a:t>     </a:t>
            </a:r>
            <a:r>
              <a:rPr lang="bn-BD" sz="3200" dirty="0" smtClean="0"/>
              <a:t> </a:t>
            </a:r>
            <a:r>
              <a:rPr lang="bn-BD" dirty="0" smtClean="0"/>
              <a:t>তোমাকে পাওয়ার</a:t>
            </a:r>
            <a:r>
              <a:rPr lang="en-US" dirty="0" smtClean="0"/>
              <a:t> </a:t>
            </a:r>
            <a:r>
              <a:rPr lang="bn-BD" dirty="0" smtClean="0"/>
              <a:t>জন্য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5677483" y="873754"/>
            <a:ext cx="4342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IN" dirty="0" smtClean="0"/>
              <a:t>                           </a:t>
            </a:r>
            <a:r>
              <a:rPr lang="en-US" dirty="0" smtClean="0"/>
              <a:t> </a:t>
            </a:r>
            <a:r>
              <a:rPr lang="bn-IN" dirty="0" smtClean="0"/>
              <a:t>আর</a:t>
            </a:r>
            <a:r>
              <a:rPr lang="en-US" dirty="0" smtClean="0"/>
              <a:t>   </a:t>
            </a:r>
            <a:r>
              <a:rPr lang="bn-BD" dirty="0" smtClean="0"/>
              <a:t>কতকাল ভাসতে হবে  রক্তগঙ্গায়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10691" y="2563970"/>
            <a:ext cx="3170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এর কতবার দেখতে হবে খাণ্ডব্দাহন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3329"/>
            <a:ext cx="12192000" cy="529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33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73" y="1430216"/>
            <a:ext cx="6411058" cy="50760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31" y="1430216"/>
            <a:ext cx="4794738" cy="50760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2615" y="644769"/>
            <a:ext cx="5122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i="1" dirty="0" smtClean="0"/>
              <a:t>পৃথিবীর এক প্রান্ত হতে অন্য প্রান্তে জ্বলন্ত ঘোষণার ধ্বনি প্রতিধ্বনি তুলে , 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022124" y="463842"/>
            <a:ext cx="4906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i="1" dirty="0" smtClean="0"/>
              <a:t>নতুন নিশান উড়িয়ে ,দামামা বাজিয়ে দ্বিগ্বদিক এই বাংলায় তোমাকে আসতেই হবে,হে স্বাধীনতা 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395572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828800" y="3445328"/>
            <a:ext cx="5043948" cy="4585995"/>
          </a:xfrm>
        </p:spPr>
        <p:txBody>
          <a:bodyPr>
            <a:normAutofit/>
          </a:bodyPr>
          <a:lstStyle/>
          <a:p>
            <a:pPr>
              <a:buNone/>
            </a:pP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	শাহানারা বেগম	            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      প্রভাষক ( বাংলা )                    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অষ্টধার বালিয়াপাড়া  আলিম মাদ্‌রাসা  ময়মনসিংহ  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467600" y="3048001"/>
            <a:ext cx="4038600" cy="3154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বিষয়ঃ বাংলা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পদ্য ) </a:t>
            </a:r>
          </a:p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শ্রেণিঃ একাদশ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সময়ঃ ৫০ মিনিট                       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তারিখঃ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66" name="Picture 2" descr="https://www.teachers.gov.bd/sites/default/files/styles/profile/public/pictures/picture-198128-1497596946.jpg?itok=Frrx0v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909" y="191729"/>
            <a:ext cx="4409767" cy="34068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164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5" grpId="0" build="p"/>
      <p:bldP spid="6" grpId="0" build="p"/>
      <p:bldP spid="6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052" y="1348173"/>
            <a:ext cx="4678726" cy="5295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523" y="1255839"/>
            <a:ext cx="5685691" cy="56373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3797" y="332510"/>
            <a:ext cx="4073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স্বাধীনতা ,তোমার জন্যে হাড্ডিসার এক অনাথ কিশোরী শূন্য থালা হাতে বসে আছে আছে  পথের ধারে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95802" y="424843"/>
            <a:ext cx="5427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তোমার জন্যে ,সগীর আলী,শাহবাজপুরের সেই জোয়ান কৃষক ,কেষ্ট দাস ,জেলে সবচেয়ে সাহসী লোকটা ,মতলব মিয়া,মেঘনা নদীর দক্ষ মাঝি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69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ardrop 3"/>
          <p:cNvSpPr/>
          <p:nvPr/>
        </p:nvSpPr>
        <p:spPr>
          <a:xfrm>
            <a:off x="95865" y="1006875"/>
            <a:ext cx="4822722" cy="2768714"/>
          </a:xfrm>
          <a:prstGeom prst="teardrop">
            <a:avLst>
              <a:gd name="adj" fmla="val 19354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  নতুন কিছু শব্দের অর্থ  জেনে নেই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Sequential Access Storage 8"/>
          <p:cNvSpPr/>
          <p:nvPr/>
        </p:nvSpPr>
        <p:spPr>
          <a:xfrm>
            <a:off x="752168" y="3760840"/>
            <a:ext cx="1755058" cy="781664"/>
          </a:xfrm>
          <a:prstGeom prst="flowChartMagnetic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খাণ্ডবদাহন 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3495371" y="4118788"/>
            <a:ext cx="1784551" cy="147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Magnetic Disk 19"/>
          <p:cNvSpPr/>
          <p:nvPr/>
        </p:nvSpPr>
        <p:spPr>
          <a:xfrm>
            <a:off x="752168" y="4668458"/>
            <a:ext cx="1755058" cy="796410"/>
          </a:xfrm>
          <a:prstGeom prst="flowChartMagneticDisk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ভগ্নস্তুপ 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3677269" y="5066663"/>
            <a:ext cx="178455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Manual Input 22"/>
          <p:cNvSpPr/>
          <p:nvPr/>
        </p:nvSpPr>
        <p:spPr>
          <a:xfrm>
            <a:off x="752168" y="5751871"/>
            <a:ext cx="1755058" cy="766917"/>
          </a:xfrm>
          <a:prstGeom prst="flowChartManualInp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যত্রতত্র 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 flipH="1" flipV="1">
            <a:off x="3677269" y="6136509"/>
            <a:ext cx="1784550" cy="14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lowchart: Decision 1"/>
          <p:cNvSpPr/>
          <p:nvPr/>
        </p:nvSpPr>
        <p:spPr>
          <a:xfrm>
            <a:off x="5648632" y="3929856"/>
            <a:ext cx="3746091" cy="612648"/>
          </a:xfrm>
          <a:prstGeom prst="flowChartDecisi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ভীষণ অগ্নিকাণ্ড </a:t>
            </a:r>
            <a:endParaRPr lang="en-US" dirty="0"/>
          </a:p>
        </p:txBody>
      </p:sp>
      <p:sp>
        <p:nvSpPr>
          <p:cNvPr id="3" name="Flowchart: Terminator 2"/>
          <p:cNvSpPr/>
          <p:nvPr/>
        </p:nvSpPr>
        <p:spPr>
          <a:xfrm>
            <a:off x="6518787" y="5066662"/>
            <a:ext cx="2875935" cy="398205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স্তুপাকার ধ্বংসাবশেষ </a:t>
            </a:r>
            <a:endParaRPr lang="en-US" dirty="0"/>
          </a:p>
        </p:txBody>
      </p:sp>
      <p:sp>
        <p:nvSpPr>
          <p:cNvPr id="5" name="Flowchart: Preparation 4"/>
          <p:cNvSpPr/>
          <p:nvPr/>
        </p:nvSpPr>
        <p:spPr>
          <a:xfrm>
            <a:off x="6415548" y="6151257"/>
            <a:ext cx="3259393" cy="612648"/>
          </a:xfrm>
          <a:prstGeom prst="flowChartPreparati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যেখানে-সেখানে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562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20" grpId="0" animBg="1"/>
      <p:bldP spid="23" grpId="0" animBg="1"/>
      <p:bldP spid="2" grpId="0" animBg="1"/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/>
          <p:cNvSpPr/>
          <p:nvPr/>
        </p:nvSpPr>
        <p:spPr>
          <a:xfrm>
            <a:off x="4305817" y="558800"/>
            <a:ext cx="4129439" cy="134592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মূল্যায়ন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4" name="Flowchart: Preparation 3"/>
          <p:cNvSpPr/>
          <p:nvPr/>
        </p:nvSpPr>
        <p:spPr>
          <a:xfrm>
            <a:off x="5828142" y="2214563"/>
            <a:ext cx="2286154" cy="1279119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প্রশ্নগুলোর উত্তর দেই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68293" y="3657598"/>
            <a:ext cx="3896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১) শামসুর রাহমানের জন্ম কত সালে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43613" y="4190846"/>
            <a:ext cx="3168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২) সখিনা বিবির কপাল ভাঙল কেন ?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680275">
            <a:off x="5913381" y="5293882"/>
            <a:ext cx="3356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৩) তুমি আসবে বলে হে স্বাধীনতা ছাত্রাবাস বস্তি উজার হলো –মন্তব্যটির  যথার্থতা  নিরুপণ কর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24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/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74122" y="1125415"/>
            <a:ext cx="1998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বাড়ির কাজ </a:t>
            </a:r>
            <a:endParaRPr lang="en-US" sz="3600" dirty="0"/>
          </a:p>
        </p:txBody>
      </p:sp>
      <p:sp>
        <p:nvSpPr>
          <p:cNvPr id="9" name="Flowchart: Magnetic Disk 8"/>
          <p:cNvSpPr/>
          <p:nvPr/>
        </p:nvSpPr>
        <p:spPr>
          <a:xfrm rot="10800000" flipV="1">
            <a:off x="3974122" y="2708030"/>
            <a:ext cx="4396153" cy="2239107"/>
          </a:xfrm>
          <a:prstGeom prst="flowChartMagneticDisk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বাংলাদেশের মুক্তিযুদ্ধের সংক্ষিপ্ত ইতিহাস বর্ণনা কর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049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5" y="532523"/>
            <a:ext cx="12142628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Rounded Rectangle 2"/>
          <p:cNvSpPr/>
          <p:nvPr/>
        </p:nvSpPr>
        <p:spPr>
          <a:xfrm>
            <a:off x="9689690" y="943897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192022" y="150312"/>
            <a:ext cx="2192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35409" y="25886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41724" y="24985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Heart 8"/>
          <p:cNvSpPr/>
          <p:nvPr/>
        </p:nvSpPr>
        <p:spPr>
          <a:xfrm>
            <a:off x="8422783" y="1906073"/>
            <a:ext cx="2305318" cy="243410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i="1" dirty="0" smtClean="0"/>
              <a:t>ধন্যবাদ 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1835645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781" y="1224116"/>
            <a:ext cx="10186219" cy="56338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005781" y="-103240"/>
            <a:ext cx="10186219" cy="13273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বীর বাঙালি অস্ত্র ধর বাংলাদেশ স্বাধীন কর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00567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4981903" y="1059589"/>
            <a:ext cx="4682358" cy="693681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কত সালে  স্বাধীন হয়  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 rot="21441127">
            <a:off x="4819705" y="4585135"/>
            <a:ext cx="4925244" cy="599798"/>
          </a:xfrm>
          <a:prstGeom prst="homeP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আমাদের স্বাধীনতা  দিবস  কত  তারিখ ? </a:t>
            </a:r>
            <a:endParaRPr lang="en-US" dirty="0"/>
          </a:p>
        </p:txBody>
      </p:sp>
      <p:sp>
        <p:nvSpPr>
          <p:cNvPr id="5" name="Pentagon 4"/>
          <p:cNvSpPr/>
          <p:nvPr/>
        </p:nvSpPr>
        <p:spPr>
          <a:xfrm>
            <a:off x="4918841" y="2324137"/>
            <a:ext cx="4745420" cy="484632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কোন দেশ আমাদের উপর আক্রমণ করে ? </a:t>
            </a:r>
            <a:endParaRPr lang="en-US" dirty="0"/>
          </a:p>
        </p:txBody>
      </p:sp>
      <p:sp>
        <p:nvSpPr>
          <p:cNvPr id="6" name="Pentagon 5"/>
          <p:cNvSpPr/>
          <p:nvPr/>
        </p:nvSpPr>
        <p:spPr>
          <a:xfrm>
            <a:off x="4808480" y="3397912"/>
            <a:ext cx="4855781" cy="484632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স্বাধীনতার  যুদ্ধ  কতদিন  স্থায়ী ছিলো ? </a:t>
            </a:r>
            <a:endParaRPr lang="en-US" dirty="0"/>
          </a:p>
        </p:txBody>
      </p:sp>
      <p:sp>
        <p:nvSpPr>
          <p:cNvPr id="7" name="Flowchart: Punched Tape 6"/>
          <p:cNvSpPr/>
          <p:nvPr/>
        </p:nvSpPr>
        <p:spPr>
          <a:xfrm rot="11178752" flipV="1">
            <a:off x="1283474" y="545981"/>
            <a:ext cx="3592320" cy="3405937"/>
          </a:xfrm>
          <a:prstGeom prst="flowChartPunchedTap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এসো  নিচের  প্রশ্নগুলোর   উত্তর  বলি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3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129" y="1194136"/>
            <a:ext cx="10432871" cy="5551048"/>
          </a:xfrm>
        </p:spPr>
      </p:pic>
      <p:sp>
        <p:nvSpPr>
          <p:cNvPr id="2" name="TextBox 1"/>
          <p:cNvSpPr txBox="1"/>
          <p:nvPr/>
        </p:nvSpPr>
        <p:spPr>
          <a:xfrm>
            <a:off x="1759129" y="486251"/>
            <a:ext cx="10403932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তোমাকে পাওয়ার জন্যে   </a:t>
            </a:r>
            <a:r>
              <a:rPr lang="bn-BD" sz="4000" dirty="0" smtClean="0"/>
              <a:t>হে স্বাধীনতা – </a:t>
            </a:r>
            <a:r>
              <a:rPr lang="bn-BD" sz="2800" dirty="0" smtClean="0"/>
              <a:t>শামসুর রাহমান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631972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1946786" y="2733686"/>
            <a:ext cx="4734234" cy="48463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কবি সম্পর্কে  সংক্ষেপে বলতে পারবে 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168012" y="3889295"/>
            <a:ext cx="4734234" cy="48463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নতুন শব্দের অর্থ বলতে পারবে 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064773" y="4586749"/>
            <a:ext cx="4940711" cy="949128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 </a:t>
            </a:r>
            <a:r>
              <a:rPr lang="en-US" sz="2400" dirty="0" err="1" smtClean="0"/>
              <a:t>বাংলাদেশের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মুক্তিযুদ্ধের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ইতিহাস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1784556" y="905993"/>
            <a:ext cx="474898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এই পাঠ শেষে শিক্ষার্থীরা যা  শিখবে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45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8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823" y="2518091"/>
            <a:ext cx="6282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503" y="-11723"/>
            <a:ext cx="471311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88733" y="1"/>
            <a:ext cx="5203267" cy="10386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জন্ম   ১৯২৯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88733" y="1177263"/>
            <a:ext cx="5139479" cy="82733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মৃত্যু  ২০০৬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88733" y="2319379"/>
            <a:ext cx="5238427" cy="88282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সম্পাদক  দৈনিক বাংলা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06312" y="3801423"/>
            <a:ext cx="5203267" cy="94597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পৈত্রিক নিবাস  নরসিংদি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988733" y="5250426"/>
            <a:ext cx="5075692" cy="929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রৌদ্র করোটিতে ,নিজ বাসভূমে ,ফিরিয়ে নাও ঘাতক কাটা,প্রথম গান দ্বিতীয় মৃত্যুর আগে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68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37"/>
          <p:cNvSpPr/>
          <p:nvPr/>
        </p:nvSpPr>
        <p:spPr>
          <a:xfrm>
            <a:off x="0" y="191729"/>
            <a:ext cx="12192000" cy="148958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 তোমাকে পাওয়ার জন্য</a:t>
            </a:r>
            <a:r>
              <a:rPr lang="en-US" sz="2400" dirty="0" smtClean="0"/>
              <a:t>,</a:t>
            </a:r>
            <a:r>
              <a:rPr lang="bn-BD" sz="2400" dirty="0" smtClean="0"/>
              <a:t> হে স্বাধীনতা </a:t>
            </a:r>
            <a:endParaRPr lang="en-US" sz="2400" dirty="0" smtClean="0"/>
          </a:p>
          <a:p>
            <a:pPr algn="ctr"/>
            <a:r>
              <a:rPr lang="en-US" sz="3600" dirty="0" err="1" smtClean="0"/>
              <a:t>তোমাকে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পাওয়ার</a:t>
            </a:r>
            <a:r>
              <a:rPr lang="en-US" sz="3600" dirty="0" smtClean="0"/>
              <a:t>  </a:t>
            </a:r>
            <a:r>
              <a:rPr lang="en-US" sz="3600" dirty="0" err="1" smtClean="0"/>
              <a:t>জন্যে</a:t>
            </a:r>
            <a:r>
              <a:rPr lang="en-US" sz="3600" dirty="0" smtClean="0"/>
              <a:t> </a:t>
            </a:r>
            <a:r>
              <a:rPr lang="bn-BD" sz="3600" dirty="0" smtClean="0"/>
              <a:t> </a:t>
            </a:r>
          </a:p>
          <a:p>
            <a:pPr algn="ctr"/>
            <a:r>
              <a:rPr lang="bn-BD" sz="2400" dirty="0" smtClean="0"/>
              <a:t>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33" y="1386349"/>
            <a:ext cx="11317567" cy="547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31" y="1427018"/>
            <a:ext cx="10187354" cy="53020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9723" y="785446"/>
            <a:ext cx="5826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i="1" dirty="0" smtClean="0"/>
              <a:t>পাঠ</a:t>
            </a:r>
            <a:r>
              <a:rPr lang="bn-BD" sz="3200" dirty="0" smtClean="0"/>
              <a:t> </a:t>
            </a:r>
            <a:r>
              <a:rPr lang="bn-BD" sz="3200" i="1" dirty="0" smtClean="0"/>
              <a:t>সংযোগ</a:t>
            </a:r>
            <a:r>
              <a:rPr lang="bn-BD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5317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885</TotalTime>
  <Words>418</Words>
  <Application>Microsoft Office PowerPoint</Application>
  <PresentationFormat>Custom</PresentationFormat>
  <Paragraphs>79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Wisp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Dell</cp:lastModifiedBy>
  <cp:revision>131</cp:revision>
  <dcterms:created xsi:type="dcterms:W3CDTF">2018-04-09T13:51:16Z</dcterms:created>
  <dcterms:modified xsi:type="dcterms:W3CDTF">2019-06-02T06:45:12Z</dcterms:modified>
</cp:coreProperties>
</file>