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1" r:id="rId9"/>
    <p:sldId id="262" r:id="rId10"/>
    <p:sldId id="264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BF7D9-8A7D-4F30-BF39-8A58C134E68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0A8E7-87D0-426B-9EBE-7098E3DC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9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A8E7-87D0-426B-9EBE-7098E3DCC6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8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A8E7-87D0-426B-9EBE-7098E3DCC6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FB81-0E3D-48D7-8A0C-3CFE680DDC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EEDB-197C-4E0D-8932-E3C3AF886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FB81-0E3D-48D7-8A0C-3CFE680DDC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EEDB-197C-4E0D-8932-E3C3AF886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2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FB81-0E3D-48D7-8A0C-3CFE680DDC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EEDB-197C-4E0D-8932-E3C3AF886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9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FB81-0E3D-48D7-8A0C-3CFE680DDC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EEDB-197C-4E0D-8932-E3C3AF886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2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FB81-0E3D-48D7-8A0C-3CFE680DDC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EEDB-197C-4E0D-8932-E3C3AF886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1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FB81-0E3D-48D7-8A0C-3CFE680DDC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EEDB-197C-4E0D-8932-E3C3AF886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6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FB81-0E3D-48D7-8A0C-3CFE680DDC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EEDB-197C-4E0D-8932-E3C3AF886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6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FB81-0E3D-48D7-8A0C-3CFE680DDC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EEDB-197C-4E0D-8932-E3C3AF886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1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FB81-0E3D-48D7-8A0C-3CFE680DDC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EEDB-197C-4E0D-8932-E3C3AF886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1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FB81-0E3D-48D7-8A0C-3CFE680DDC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EEDB-197C-4E0D-8932-E3C3AF886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6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FB81-0E3D-48D7-8A0C-3CFE680DDC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EEDB-197C-4E0D-8932-E3C3AF886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4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4FB81-0E3D-48D7-8A0C-3CFE680DDC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6EEDB-197C-4E0D-8932-E3C3AF886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4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85" y="1077363"/>
            <a:ext cx="7541537" cy="5169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3033" y="144856"/>
            <a:ext cx="363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3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8134" y="1177095"/>
            <a:ext cx="5450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সন্ধে হলো, সূর্য নামে পাটে,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এলেম যেন জোড়া দিঘির মাঠে।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ঘাটে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523" y="2272420"/>
            <a:ext cx="6907794" cy="54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7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5339" y="525101"/>
            <a:ext cx="5522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বলছি, ভয় করো না মা গো,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ওই দেখা যায় মরা নদীর সোতা।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51" y="1620570"/>
            <a:ext cx="6156356" cy="525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3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3955" y="0"/>
            <a:ext cx="4862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7358" y="1027872"/>
            <a:ext cx="4496034" cy="40934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5768" y="5816696"/>
            <a:ext cx="3948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বীর পুরুষ কে?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1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8317" y="136731"/>
            <a:ext cx="3871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24" y="993799"/>
            <a:ext cx="4554909" cy="48211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2624" y="6186196"/>
            <a:ext cx="6125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ডাকাতের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4457" y="1503982"/>
            <a:ext cx="4492688" cy="3369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8680" y="158621"/>
            <a:ext cx="5346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2149" y="5864916"/>
            <a:ext cx="473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 ও খোকা কীভাবে যাচ্ছে?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1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90564" y="702129"/>
            <a:ext cx="5015205" cy="65594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763" y="531845"/>
            <a:ext cx="770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সংক্ষেপে সবাই পড়বে।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0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0931" y="186612"/>
            <a:ext cx="7641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প্রশ্নটির উত্তর দাও।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65705" y="552915"/>
            <a:ext cx="4639435" cy="57554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1722" y="6018245"/>
            <a:ext cx="6148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রাঙা ঘোড়ার পরে উঠে কে কোথায় যাচ্ছে?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3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7094" y="-22947"/>
            <a:ext cx="64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06" y="992716"/>
            <a:ext cx="9239250" cy="428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5862" y="5784979"/>
            <a:ext cx="9265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খোকা মাকে নিয়ে কোথায় যাচ্ছে?কেন যাচ্ছে?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7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1" y="167953"/>
            <a:ext cx="9423918" cy="6419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821" y="0"/>
            <a:ext cx="4506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4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62330"/>
            <a:ext cx="530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শাহিনা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আফরোজ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16871" y="3282564"/>
            <a:ext cx="3612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বানিয়ারগাতী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81" y="2572859"/>
            <a:ext cx="2335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1" t="-1430" r="-2479" b="48096"/>
          <a:stretch/>
        </p:blipFill>
        <p:spPr>
          <a:xfrm>
            <a:off x="1" y="496265"/>
            <a:ext cx="1765426" cy="1566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2228886" y="23760"/>
            <a:ext cx="3105340" cy="2074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28886" y="418511"/>
            <a:ext cx="2978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0102" y="4992899"/>
            <a:ext cx="174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শ্রেনীঃচতুর্থ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7397" y="5967327"/>
            <a:ext cx="2693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33535" y="5484044"/>
            <a:ext cx="2064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27" y="188561"/>
            <a:ext cx="4200809" cy="482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1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 animBg="1"/>
      <p:bldP spid="8" grpId="0"/>
      <p:bldP spid="10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0562" y="728333"/>
            <a:ext cx="5622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9124" y="1651662"/>
            <a:ext cx="637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4703" y="2728880"/>
            <a:ext cx="6484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4703" y="4452239"/>
            <a:ext cx="4907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বীরপুরুষ কে ? সে কাদের হারিয়ে বীরপুরুষ হোল? সেটা বলতে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4703" y="3375116"/>
            <a:ext cx="4907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উচ্চারনে ছন্দের তালে তালে কবিতাটি আবৃত্তি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5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209" y="774087"/>
            <a:ext cx="3545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440" y="1625863"/>
            <a:ext cx="3806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579" y="224841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53" y="1473081"/>
            <a:ext cx="6186196" cy="3873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782147" y="3397572"/>
            <a:ext cx="3760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জন্ম-১৮৬১খ্রিষ্টাব্দে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5975" y="959545"/>
            <a:ext cx="5010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নোবেল পুরস্কার লাভ করেন-১৯১৩ খ্রিষ্টাব্দে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34262" y="3363594"/>
            <a:ext cx="158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মৃত্যু-১৯৪১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8449" y="5477069"/>
            <a:ext cx="4861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কবিতা ,গল্প ,নাটক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প্রবন্ধ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1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717" y="1120101"/>
            <a:ext cx="3819368" cy="4042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73" t="-417703" r="-5437703" b="-3211"/>
          <a:stretch/>
        </p:blipFill>
        <p:spPr>
          <a:xfrm>
            <a:off x="-1961260" y="324962"/>
            <a:ext cx="7620000" cy="4276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8360" y="637911"/>
            <a:ext cx="4009133" cy="4973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6238" y="5530360"/>
            <a:ext cx="7148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5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4060" y="1316053"/>
            <a:ext cx="4230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799" y="2136450"/>
            <a:ext cx="3708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বীর পুরুষ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4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706" y="970385"/>
            <a:ext cx="5234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 করো, যেন বিদেশ ঘুরে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মাকে নিয়ে যাচ্ছি অনেক দূরে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7706" y="1856791"/>
            <a:ext cx="3480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যাচ্ছ পালকিতে মা চড়ে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দরজা দুটো একটুকু ফাক করে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3" y="492286"/>
            <a:ext cx="4876800" cy="5705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957" y="1271976"/>
            <a:ext cx="45719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8294" y="746449"/>
            <a:ext cx="5859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যাচ্ছি রাঙা ঘোড়ার পরে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টগবগিয়ে তোমার পাশে পাশে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31" y="1672858"/>
            <a:ext cx="5103845" cy="49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4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629" y="546339"/>
            <a:ext cx="6916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 থেকে ঘোড়ার খুরে খুরে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রাঙা ধুলোয় মেঘ উড়িয়ে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65" y="1738121"/>
            <a:ext cx="7161196" cy="502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9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205</Words>
  <Application>Microsoft Office PowerPoint</Application>
  <PresentationFormat>Widescreen</PresentationFormat>
  <Paragraphs>51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41</cp:revision>
  <dcterms:created xsi:type="dcterms:W3CDTF">2019-10-26T13:38:58Z</dcterms:created>
  <dcterms:modified xsi:type="dcterms:W3CDTF">2019-11-03T12:49:34Z</dcterms:modified>
</cp:coreProperties>
</file>