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2" r:id="rId4"/>
    <p:sldId id="259" r:id="rId5"/>
    <p:sldId id="260" r:id="rId6"/>
    <p:sldId id="261" r:id="rId7"/>
    <p:sldId id="264" r:id="rId8"/>
    <p:sldId id="263" r:id="rId9"/>
    <p:sldId id="265" r:id="rId10"/>
    <p:sldId id="267" r:id="rId11"/>
    <p:sldId id="268" r:id="rId12"/>
    <p:sldId id="266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287" y="844281"/>
            <a:ext cx="1802472" cy="2143323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200" y="926943"/>
            <a:ext cx="2057400" cy="206066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422400" y="3949700"/>
            <a:ext cx="3721100" cy="236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93EC3-09D2-403D-A460-B322D2F5C22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AE7E9-A56A-45FD-957C-18419ECE0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93EC3-09D2-403D-A460-B322D2F5C22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AE7E9-A56A-45FD-957C-18419ECE0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7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93EC3-09D2-403D-A460-B322D2F5C22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AE7E9-A56A-45FD-957C-18419ECE0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93EC3-09D2-403D-A460-B322D2F5C22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AE7E9-A56A-45FD-957C-18419ECE0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93EC3-09D2-403D-A460-B322D2F5C22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AE7E9-A56A-45FD-957C-18419ECE0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9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93EC3-09D2-403D-A460-B322D2F5C22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AE7E9-A56A-45FD-957C-18419ECE0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1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93EC3-09D2-403D-A460-B322D2F5C22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AE7E9-A56A-45FD-957C-18419ECE0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5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93EC3-09D2-403D-A460-B322D2F5C22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AE7E9-A56A-45FD-957C-18419ECE0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93EC3-09D2-403D-A460-B322D2F5C22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AE7E9-A56A-45FD-957C-18419ECE0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93EC3-09D2-403D-A460-B322D2F5C22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AE7E9-A56A-45FD-957C-18419ECE0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4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27000" y="114300"/>
            <a:ext cx="11938000" cy="6616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6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403" y="2306472"/>
            <a:ext cx="8024883" cy="3807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0310" y="696036"/>
            <a:ext cx="8202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Cutting_A_Man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354" y="327546"/>
            <a:ext cx="5928657" cy="3607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62160" y="4471712"/>
            <a:ext cx="4299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উপায়ে ফল পাকাতে ইথিলিন ব্যবহার করা হয়।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3391" y="3080013"/>
            <a:ext cx="267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দিন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8980" y="3080013"/>
            <a:ext cx="171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দিন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5134" y="2983075"/>
            <a:ext cx="240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405" y="4285397"/>
            <a:ext cx="2486663" cy="1530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980" y="4366772"/>
            <a:ext cx="2279175" cy="1709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134" y="4313512"/>
            <a:ext cx="2634018" cy="16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56784 -0.4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-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32969 -0.47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31055 -0.477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0054" y="701335"/>
            <a:ext cx="5008728" cy="12828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G_20171028_1337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V="1">
            <a:off x="2733659" y="531107"/>
            <a:ext cx="1940954" cy="1623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99797" y="1050878"/>
            <a:ext cx="232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7039" y="3057099"/>
            <a:ext cx="38759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কঃ কয়েকটি হরমোনেরনাম লিখ ও কাজ উল্লেখ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1176" y="3002507"/>
            <a:ext cx="4408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খঃ ছোট ,বড়, আলোক নিরপেক্ষ উদ্ভিদের দুটি করে নাম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053385" y="655092"/>
            <a:ext cx="4285397" cy="1119116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258679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356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3261815" y="436729"/>
            <a:ext cx="5964072" cy="2183642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16406" y="2661313"/>
            <a:ext cx="5936776" cy="31799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6967" y="1528549"/>
            <a:ext cx="2702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4896" y="3029803"/>
            <a:ext cx="4913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ফাইটোহরমোনের নাম লিখে তাদের কাজ উল্লেখ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0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839" y="1192162"/>
            <a:ext cx="5459103" cy="5152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2322" y="1296537"/>
            <a:ext cx="3835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8549" y="3794078"/>
            <a:ext cx="30980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বিজ্ঞান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অধ্যায়ঃদশম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শ্রেনীঃদশম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5140" y="3684896"/>
            <a:ext cx="59094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নামঃনুসরাত জাহান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(বিজ্ঞান)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বকশিরচর ইসলামিয়া দাখিল মাদ্রাসা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6090" y="1241946"/>
            <a:ext cx="2715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14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47526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3" y="-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49479 0.02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3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63" y="2150772"/>
            <a:ext cx="3374264" cy="4424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7" y="2150772"/>
            <a:ext cx="3850783" cy="4424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7" y="2150772"/>
            <a:ext cx="3810000" cy="4424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9566" y="605307"/>
            <a:ext cx="5460642" cy="73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35250" y="787689"/>
            <a:ext cx="464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6848" y="2279176"/>
            <a:ext cx="6469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ফাইটোহরমোন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848" y="1966369"/>
            <a:ext cx="1390650" cy="1333500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3643952" y="464025"/>
            <a:ext cx="4160436" cy="1502344"/>
          </a:xfrm>
          <a:prstGeom prst="irregularSeal1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49459" y="945676"/>
            <a:ext cx="4749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20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3"/>
          <p:cNvSpPr/>
          <p:nvPr/>
        </p:nvSpPr>
        <p:spPr>
          <a:xfrm>
            <a:off x="3835021" y="545911"/>
            <a:ext cx="3930555" cy="1282890"/>
          </a:xfrm>
          <a:prstGeom prst="flowChartOffpage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08227" y="777922"/>
            <a:ext cx="313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শিখনফল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637731" y="2181199"/>
            <a:ext cx="433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 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076435" y="3070746"/>
            <a:ext cx="627797" cy="43672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5212" y="3094434"/>
            <a:ext cx="690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 হরমোন কি তা বলতে পারবে</a:t>
            </a:r>
            <a:r>
              <a:rPr lang="bn-BD" dirty="0" smtClean="0"/>
              <a:t>। 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2047164" y="3750691"/>
            <a:ext cx="627797" cy="43672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8734" y="3750691"/>
            <a:ext cx="664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সমন্বয় প্রক্রিয়া ব্যাখ্যা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2047164" y="4530889"/>
            <a:ext cx="627797" cy="43672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38733" y="4530889"/>
            <a:ext cx="784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প্রানরস বা হরমোনের প্রধান কাজ বর্ণনা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2047163" y="5311087"/>
            <a:ext cx="627797" cy="43672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38733" y="5209207"/>
            <a:ext cx="8939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আলো-অন্ধকারের ছন্দের উপর ভিত্তি করে উদ্ভিদের ভাগ সমূহ বর্ণনা করতে 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254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620" y="361312"/>
            <a:ext cx="3464642" cy="3471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956" y="4790364"/>
            <a:ext cx="1205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বৃদ্ধি ও বিকাশে ,বিভিন্ন অঙ্গ সৃস্টি ইত্যাদি কাজ নিয়ন্ত্রন করে , তাকে  হরমোন বলে। উদ্ভিদ হরমোনকে ফাইটোহরমোন বলে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78" y="296115"/>
            <a:ext cx="3665988" cy="3515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1206" y="1597686"/>
            <a:ext cx="816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ফ্লোরিজেন উদ্ভিদে ফুল ফোটাতে সাহায্য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3522" y="4359015"/>
            <a:ext cx="6277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জিবরেলিন ফু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সুপ্তাবস্থা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অঙ্কুরোদ্গমে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সাহায্য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387" y="4359015"/>
            <a:ext cx="2466975" cy="184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9104" y="5923128"/>
            <a:ext cx="342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উপকরন ব্যবহার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4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4645" y="911402"/>
            <a:ext cx="5158854" cy="90075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IMG_20171028_1339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2187" y="224271"/>
            <a:ext cx="1828332" cy="227501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926842" y="1038612"/>
            <a:ext cx="317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699" y="3316406"/>
            <a:ext cx="720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হরমোন কাকে বলে?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1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650" y="329708"/>
            <a:ext cx="6612144" cy="3760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442713" y="4854874"/>
            <a:ext cx="10442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বিভাজনের সময়  সাইটোকাইনিন হরমোনের প্রভাবে কোষের সাইটোকাইনেসিস ঘটে</a:t>
            </a:r>
            <a:r>
              <a:rPr lang="bn-BD" dirty="0" smtClean="0"/>
              <a:t>।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9965335" y="4854874"/>
            <a:ext cx="10442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বিভাজনের সময়  সাইটোকাইনিন হরমোনের প্রভাবে কোষের সাইটোকাইনেসিস ঘটে</a:t>
            </a:r>
            <a:r>
              <a:rPr lang="bn-BD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3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202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</dc:creator>
  <cp:lastModifiedBy>FC</cp:lastModifiedBy>
  <cp:revision>33</cp:revision>
  <dcterms:created xsi:type="dcterms:W3CDTF">2018-10-19T18:05:05Z</dcterms:created>
  <dcterms:modified xsi:type="dcterms:W3CDTF">2019-11-04T06:21:15Z</dcterms:modified>
</cp:coreProperties>
</file>