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5" r:id="rId4"/>
    <p:sldId id="262" r:id="rId5"/>
    <p:sldId id="263" r:id="rId6"/>
    <p:sldId id="280" r:id="rId7"/>
    <p:sldId id="260" r:id="rId8"/>
    <p:sldId id="259" r:id="rId9"/>
    <p:sldId id="277" r:id="rId10"/>
    <p:sldId id="261" r:id="rId11"/>
    <p:sldId id="270" r:id="rId12"/>
    <p:sldId id="272" r:id="rId13"/>
    <p:sldId id="266" r:id="rId14"/>
    <p:sldId id="268" r:id="rId15"/>
    <p:sldId id="269" r:id="rId16"/>
    <p:sldId id="27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C46DB-E822-4ED5-8001-52BB5E39090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8D7FD8-B1DE-4E2E-BB64-127962EBC7C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4400" dirty="0" smtClean="0">
              <a:solidFill>
                <a:schemeClr val="accent5">
                  <a:lumMod val="75000"/>
                </a:schemeClr>
              </a:solidFill>
            </a:rPr>
            <a:t>FOOD</a:t>
          </a:r>
          <a:endParaRPr lang="en-US" sz="4400" dirty="0">
            <a:solidFill>
              <a:schemeClr val="accent5">
                <a:lumMod val="75000"/>
              </a:schemeClr>
            </a:solidFill>
          </a:endParaRPr>
        </a:p>
      </dgm:t>
    </dgm:pt>
    <dgm:pt modelId="{CABF4F57-161D-4FC4-B2B2-FF3EFFCE5518}" type="parTrans" cxnId="{D1A9DD7A-5850-4EF4-8BE7-C2484441743F}">
      <dgm:prSet/>
      <dgm:spPr/>
      <dgm:t>
        <a:bodyPr/>
        <a:lstStyle/>
        <a:p>
          <a:endParaRPr lang="en-US"/>
        </a:p>
      </dgm:t>
    </dgm:pt>
    <dgm:pt modelId="{4C9279FC-1A10-43FE-A361-AECD47D8B80B}" type="sibTrans" cxnId="{D1A9DD7A-5850-4EF4-8BE7-C2484441743F}">
      <dgm:prSet/>
      <dgm:spPr/>
      <dgm:t>
        <a:bodyPr/>
        <a:lstStyle/>
        <a:p>
          <a:endParaRPr lang="en-US"/>
        </a:p>
      </dgm:t>
    </dgm:pt>
    <dgm:pt modelId="{20F33E9C-E7EC-4754-8333-46ABB6349E1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FF0000"/>
              </a:solidFill>
            </a:rPr>
            <a:t>D.D.T</a:t>
          </a:r>
          <a:endParaRPr lang="en-US" sz="3600" dirty="0">
            <a:solidFill>
              <a:srgbClr val="FF0000"/>
            </a:solidFill>
          </a:endParaRPr>
        </a:p>
      </dgm:t>
    </dgm:pt>
    <dgm:pt modelId="{CDE91200-AE22-4AA0-84D3-F2E70A63D4A7}" type="parTrans" cxnId="{9890869C-D938-4FED-961E-95D4B555BAE7}">
      <dgm:prSet/>
      <dgm:spPr/>
      <dgm:t>
        <a:bodyPr/>
        <a:lstStyle/>
        <a:p>
          <a:endParaRPr lang="en-US"/>
        </a:p>
      </dgm:t>
    </dgm:pt>
    <dgm:pt modelId="{E15EDF2A-F5B5-4BB4-8DD8-C7B2264DC950}" type="sibTrans" cxnId="{9890869C-D938-4FED-961E-95D4B555BAE7}">
      <dgm:prSet/>
      <dgm:spPr/>
      <dgm:t>
        <a:bodyPr/>
        <a:lstStyle/>
        <a:p>
          <a:endParaRPr lang="en-US"/>
        </a:p>
      </dgm:t>
    </dgm:pt>
    <dgm:pt modelId="{E97CB23B-463C-488E-B529-A51C62B7C01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</a:rPr>
            <a:t>Chlorden</a:t>
          </a:r>
          <a:endParaRPr lang="en-US" sz="3200" b="1" dirty="0">
            <a:solidFill>
              <a:srgbClr val="FF0000"/>
            </a:solidFill>
          </a:endParaRPr>
        </a:p>
      </dgm:t>
    </dgm:pt>
    <dgm:pt modelId="{2C7E07D3-6EF6-4E24-B264-04ECC810E0A4}" type="parTrans" cxnId="{5E6955BB-9AA8-42D2-8210-6FA3EC7AF9F0}">
      <dgm:prSet/>
      <dgm:spPr/>
      <dgm:t>
        <a:bodyPr/>
        <a:lstStyle/>
        <a:p>
          <a:endParaRPr lang="en-US"/>
        </a:p>
      </dgm:t>
    </dgm:pt>
    <dgm:pt modelId="{5B0E196F-8F83-42C6-A672-A5376A504238}" type="sibTrans" cxnId="{5E6955BB-9AA8-42D2-8210-6FA3EC7AF9F0}">
      <dgm:prSet/>
      <dgm:spPr/>
      <dgm:t>
        <a:bodyPr/>
        <a:lstStyle/>
        <a:p>
          <a:endParaRPr lang="en-US"/>
        </a:p>
      </dgm:t>
    </dgm:pt>
    <dgm:pt modelId="{E0A92EED-A3E2-4FA8-9769-6A52518C898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formalin</a:t>
          </a:r>
          <a:endParaRPr lang="en-US" sz="2800" b="1" dirty="0">
            <a:solidFill>
              <a:srgbClr val="FF0000"/>
            </a:solidFill>
          </a:endParaRPr>
        </a:p>
      </dgm:t>
    </dgm:pt>
    <dgm:pt modelId="{6863A7E8-4351-4FBE-BA02-1FB4FA1DFBA1}" type="parTrans" cxnId="{AD2ADBD9-8D03-46C5-B694-B551CB71EC86}">
      <dgm:prSet/>
      <dgm:spPr/>
      <dgm:t>
        <a:bodyPr/>
        <a:lstStyle/>
        <a:p>
          <a:endParaRPr lang="en-US"/>
        </a:p>
      </dgm:t>
    </dgm:pt>
    <dgm:pt modelId="{B8132D79-5136-4E5B-B70B-842DE083E22A}" type="sibTrans" cxnId="{AD2ADBD9-8D03-46C5-B694-B551CB71EC86}">
      <dgm:prSet/>
      <dgm:spPr/>
      <dgm:t>
        <a:bodyPr/>
        <a:lstStyle/>
        <a:p>
          <a:endParaRPr lang="en-US"/>
        </a:p>
      </dgm:t>
    </dgm:pt>
    <dgm:pt modelId="{EB5A85B4-10E4-4C11-9627-3AB7A0ADA4D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Arsenic</a:t>
          </a:r>
          <a:r>
            <a:rPr lang="en-US" sz="2200" dirty="0" smtClean="0">
              <a:solidFill>
                <a:srgbClr val="FF0000"/>
              </a:solidFill>
            </a:rPr>
            <a:t> </a:t>
          </a:r>
          <a:endParaRPr lang="en-US" sz="2200" dirty="0">
            <a:solidFill>
              <a:srgbClr val="FF0000"/>
            </a:solidFill>
          </a:endParaRPr>
        </a:p>
      </dgm:t>
    </dgm:pt>
    <dgm:pt modelId="{9B685608-4336-401A-8BFF-D20441791730}" type="parTrans" cxnId="{DAFE79BC-05CC-492F-BF2B-9C283314C406}">
      <dgm:prSet/>
      <dgm:spPr/>
      <dgm:t>
        <a:bodyPr/>
        <a:lstStyle/>
        <a:p>
          <a:endParaRPr lang="en-US"/>
        </a:p>
      </dgm:t>
    </dgm:pt>
    <dgm:pt modelId="{CBC835C3-1600-4B72-B5B5-D572307D6755}" type="sibTrans" cxnId="{DAFE79BC-05CC-492F-BF2B-9C283314C406}">
      <dgm:prSet/>
      <dgm:spPr/>
      <dgm:t>
        <a:bodyPr/>
        <a:lstStyle/>
        <a:p>
          <a:endParaRPr lang="en-US"/>
        </a:p>
      </dgm:t>
    </dgm:pt>
    <dgm:pt modelId="{30A1B5AE-1FA8-4E74-B81A-CD80492B204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rgbClr val="FF0000"/>
              </a:solidFill>
            </a:rPr>
            <a:t>Chromiam</a:t>
          </a:r>
          <a:r>
            <a:rPr lang="en-US" sz="2200" dirty="0" smtClean="0"/>
            <a:t> </a:t>
          </a:r>
          <a:endParaRPr lang="en-US" sz="2200" dirty="0"/>
        </a:p>
      </dgm:t>
    </dgm:pt>
    <dgm:pt modelId="{BB118F04-F24F-4232-A9E4-ADA7A56779B7}" type="parTrans" cxnId="{87A16492-7C27-40CB-8CB7-C88DFD6BFB13}">
      <dgm:prSet/>
      <dgm:spPr/>
      <dgm:t>
        <a:bodyPr/>
        <a:lstStyle/>
        <a:p>
          <a:endParaRPr lang="en-US"/>
        </a:p>
      </dgm:t>
    </dgm:pt>
    <dgm:pt modelId="{CCB9942A-0611-414A-A6E8-9875A8A2D4F3}" type="sibTrans" cxnId="{87A16492-7C27-40CB-8CB7-C88DFD6BFB13}">
      <dgm:prSet/>
      <dgm:spPr/>
      <dgm:t>
        <a:bodyPr/>
        <a:lstStyle/>
        <a:p>
          <a:endParaRPr lang="en-US"/>
        </a:p>
      </dgm:t>
    </dgm:pt>
    <dgm:pt modelId="{FB71A02F-2B00-4805-AE26-3D2165AA4E6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Haptachlor</a:t>
          </a:r>
          <a:r>
            <a:rPr lang="en-US" dirty="0" smtClean="0">
              <a:solidFill>
                <a:srgbClr val="FF0000"/>
              </a:solidFill>
            </a:rPr>
            <a:t>  </a:t>
          </a:r>
          <a:endParaRPr lang="en-US" dirty="0">
            <a:solidFill>
              <a:srgbClr val="FF0000"/>
            </a:solidFill>
          </a:endParaRPr>
        </a:p>
      </dgm:t>
    </dgm:pt>
    <dgm:pt modelId="{758D5E7B-82CC-4A25-A3A5-0606B1AB7D4C}" type="parTrans" cxnId="{8927389E-E76D-446E-B05F-F965FA5421BA}">
      <dgm:prSet/>
      <dgm:spPr/>
      <dgm:t>
        <a:bodyPr/>
        <a:lstStyle/>
        <a:p>
          <a:endParaRPr lang="en-US"/>
        </a:p>
      </dgm:t>
    </dgm:pt>
    <dgm:pt modelId="{D2F5F935-0BB9-44A7-AC9B-667335BECF39}" type="sibTrans" cxnId="{8927389E-E76D-446E-B05F-F965FA5421BA}">
      <dgm:prSet/>
      <dgm:spPr/>
      <dgm:t>
        <a:bodyPr/>
        <a:lstStyle/>
        <a:p>
          <a:endParaRPr lang="en-US"/>
        </a:p>
      </dgm:t>
    </dgm:pt>
    <dgm:pt modelId="{74C7B660-AA30-46E6-80F3-55590E24F2D2}" type="pres">
      <dgm:prSet presAssocID="{970C46DB-E822-4ED5-8001-52BB5E39090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CCE310-1155-4275-9525-91CB6C95CE91}" type="pres">
      <dgm:prSet presAssocID="{578D7FD8-B1DE-4E2E-BB64-127962EBC7CD}" presName="Parent" presStyleLbl="node0" presStyleIdx="0" presStyleCnt="1" custLinFactNeighborX="-611" custLinFactNeighborY="1532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7147B6F-18FD-48E5-B540-3D5DF1F3CB8C}" type="pres">
      <dgm:prSet presAssocID="{20F33E9C-E7EC-4754-8333-46ABB6349E1A}" presName="Accent1" presStyleCnt="0"/>
      <dgm:spPr/>
    </dgm:pt>
    <dgm:pt modelId="{EA8D30EA-0A43-4D1F-BF28-EB38193435EA}" type="pres">
      <dgm:prSet presAssocID="{20F33E9C-E7EC-4754-8333-46ABB6349E1A}" presName="Accent" presStyleLbl="bgShp" presStyleIdx="0" presStyleCnt="6"/>
      <dgm:spPr/>
    </dgm:pt>
    <dgm:pt modelId="{8B2C6FAE-6ACE-4F06-9825-9D2EA96E3E2C}" type="pres">
      <dgm:prSet presAssocID="{20F33E9C-E7EC-4754-8333-46ABB6349E1A}" presName="Child1" presStyleLbl="node1" presStyleIdx="0" presStyleCnt="6" custLinFactNeighborX="-94335" custLinFactNeighborY="26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8A24F-ADD3-445F-B5DA-4BA9A8C7DCAC}" type="pres">
      <dgm:prSet presAssocID="{E97CB23B-463C-488E-B529-A51C62B7C014}" presName="Accent2" presStyleCnt="0"/>
      <dgm:spPr/>
    </dgm:pt>
    <dgm:pt modelId="{D1FC23D1-1B85-4F40-B373-3CCA02654E76}" type="pres">
      <dgm:prSet presAssocID="{E97CB23B-463C-488E-B529-A51C62B7C014}" presName="Accent" presStyleLbl="bgShp" presStyleIdx="1" presStyleCnt="6" custScaleX="250758" custScaleY="294109" custLinFactNeighborX="-17470" custLinFactNeighborY="19640"/>
      <dgm:spPr>
        <a:solidFill>
          <a:schemeClr val="accent2">
            <a:lumMod val="20000"/>
            <a:lumOff val="80000"/>
          </a:schemeClr>
        </a:solidFill>
      </dgm:spPr>
    </dgm:pt>
    <dgm:pt modelId="{B866E41C-D2A3-4C87-8127-8E7E2D11DB52}" type="pres">
      <dgm:prSet presAssocID="{E97CB23B-463C-488E-B529-A51C62B7C014}" presName="Child2" presStyleLbl="node1" presStyleIdx="1" presStyleCnt="6" custScaleX="150077" custLinFactNeighborX="29151" custLinFactNeighborY="36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3A26C-C378-4014-B496-0EDD71F5336B}" type="pres">
      <dgm:prSet presAssocID="{E0A92EED-A3E2-4FA8-9769-6A52518C8983}" presName="Accent3" presStyleCnt="0"/>
      <dgm:spPr/>
    </dgm:pt>
    <dgm:pt modelId="{FA88D5EF-38A1-4310-96B8-31DB2D2FDFC9}" type="pres">
      <dgm:prSet presAssocID="{E0A92EED-A3E2-4FA8-9769-6A52518C8983}" presName="Accent" presStyleLbl="bgShp" presStyleIdx="2" presStyleCnt="6"/>
      <dgm:spPr>
        <a:solidFill>
          <a:schemeClr val="accent2">
            <a:lumMod val="20000"/>
            <a:lumOff val="80000"/>
          </a:schemeClr>
        </a:solidFill>
      </dgm:spPr>
    </dgm:pt>
    <dgm:pt modelId="{A261EB90-0D5B-4A2A-876B-9340EBA96484}" type="pres">
      <dgm:prSet presAssocID="{E0A92EED-A3E2-4FA8-9769-6A52518C8983}" presName="Child3" presStyleLbl="node1" presStyleIdx="2" presStyleCnt="6" custScaleX="168394" custLinFactNeighborX="24685" custLinFactNeighborY="8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5CA1D-1499-4933-BC2A-1674FB6591E8}" type="pres">
      <dgm:prSet presAssocID="{EB5A85B4-10E4-4C11-9627-3AB7A0ADA4D3}" presName="Accent4" presStyleCnt="0"/>
      <dgm:spPr/>
    </dgm:pt>
    <dgm:pt modelId="{D706A303-CDB0-4820-B4A9-DFBF14DF7E36}" type="pres">
      <dgm:prSet presAssocID="{EB5A85B4-10E4-4C11-9627-3AB7A0ADA4D3}" presName="Accent" presStyleLbl="bgShp" presStyleIdx="3" presStyleCnt="6"/>
      <dgm:spPr>
        <a:solidFill>
          <a:schemeClr val="accent2">
            <a:lumMod val="20000"/>
            <a:lumOff val="80000"/>
          </a:schemeClr>
        </a:solidFill>
      </dgm:spPr>
    </dgm:pt>
    <dgm:pt modelId="{76D29FE7-556C-4E65-A4E1-97A0B22EB860}" type="pres">
      <dgm:prSet presAssocID="{EB5A85B4-10E4-4C11-9627-3AB7A0ADA4D3}" presName="Child4" presStyleLbl="node1" presStyleIdx="3" presStyleCnt="6" custLinFactNeighborX="-457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CD8BD-ABE7-40DB-9A6A-A536FE70B283}" type="pres">
      <dgm:prSet presAssocID="{30A1B5AE-1FA8-4E74-B81A-CD80492B2042}" presName="Accent5" presStyleCnt="0"/>
      <dgm:spPr/>
    </dgm:pt>
    <dgm:pt modelId="{BB89500A-A15A-4B7A-891B-D78A30F01E36}" type="pres">
      <dgm:prSet presAssocID="{30A1B5AE-1FA8-4E74-B81A-CD80492B2042}" presName="Accent" presStyleLbl="bgShp" presStyleIdx="4" presStyleCnt="6"/>
      <dgm:spPr>
        <a:solidFill>
          <a:schemeClr val="accent2">
            <a:lumMod val="20000"/>
            <a:lumOff val="80000"/>
          </a:schemeClr>
        </a:solidFill>
      </dgm:spPr>
    </dgm:pt>
    <dgm:pt modelId="{8458C75D-C8FC-4D25-B8F5-2C2CB58D43AE}" type="pres">
      <dgm:prSet presAssocID="{30A1B5AE-1FA8-4E74-B81A-CD80492B2042}" presName="Child5" presStyleLbl="node1" presStyleIdx="4" presStyleCnt="6" custScaleX="186943" custLinFactNeighborX="-34971" custLinFactNeighborY="-15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D1443-8595-4CC8-9BFF-15C3EC0DAD91}" type="pres">
      <dgm:prSet presAssocID="{FB71A02F-2B00-4805-AE26-3D2165AA4E6A}" presName="Accent6" presStyleCnt="0"/>
      <dgm:spPr/>
    </dgm:pt>
    <dgm:pt modelId="{2F92EC64-D59E-4E2C-A813-F6B82E27CA2B}" type="pres">
      <dgm:prSet presAssocID="{FB71A02F-2B00-4805-AE26-3D2165AA4E6A}" presName="Accent" presStyleLbl="bgShp" presStyleIdx="5" presStyleCnt="6" custScaleX="289271" custScaleY="236394" custLinFactX="298665" custLinFactY="-114051" custLinFactNeighborX="300000" custLinFactNeighborY="-200000"/>
      <dgm:spPr>
        <a:solidFill>
          <a:schemeClr val="accent2">
            <a:lumMod val="20000"/>
            <a:lumOff val="80000"/>
          </a:schemeClr>
        </a:solidFill>
      </dgm:spPr>
    </dgm:pt>
    <dgm:pt modelId="{9F3DCD62-5BAE-4AC9-826E-F568B430A883}" type="pres">
      <dgm:prSet presAssocID="{FB71A02F-2B00-4805-AE26-3D2165AA4E6A}" presName="Child6" presStyleLbl="node1" presStyleIdx="5" presStyleCnt="6" custScaleX="159217" custLinFactNeighborX="-18901" custLinFactNeighborY="33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67443-F490-4890-935B-8BECDE1D1FAF}" type="presOf" srcId="{E97CB23B-463C-488E-B529-A51C62B7C014}" destId="{B866E41C-D2A3-4C87-8127-8E7E2D11DB52}" srcOrd="0" destOrd="0" presId="urn:microsoft.com/office/officeart/2011/layout/HexagonRadial"/>
    <dgm:cxn modelId="{E2AEEB7D-D78E-40F5-824B-D1BC98869656}" type="presOf" srcId="{20F33E9C-E7EC-4754-8333-46ABB6349E1A}" destId="{8B2C6FAE-6ACE-4F06-9825-9D2EA96E3E2C}" srcOrd="0" destOrd="0" presId="urn:microsoft.com/office/officeart/2011/layout/HexagonRadial"/>
    <dgm:cxn modelId="{8053DAEA-AB66-43FC-9A41-01E55DEF7043}" type="presOf" srcId="{30A1B5AE-1FA8-4E74-B81A-CD80492B2042}" destId="{8458C75D-C8FC-4D25-B8F5-2C2CB58D43AE}" srcOrd="0" destOrd="0" presId="urn:microsoft.com/office/officeart/2011/layout/HexagonRadial"/>
    <dgm:cxn modelId="{8927389E-E76D-446E-B05F-F965FA5421BA}" srcId="{578D7FD8-B1DE-4E2E-BB64-127962EBC7CD}" destId="{FB71A02F-2B00-4805-AE26-3D2165AA4E6A}" srcOrd="5" destOrd="0" parTransId="{758D5E7B-82CC-4A25-A3A5-0606B1AB7D4C}" sibTransId="{D2F5F935-0BB9-44A7-AC9B-667335BECF39}"/>
    <dgm:cxn modelId="{2DCD660C-7AB5-4CB1-9B78-603FE0504B75}" type="presOf" srcId="{578D7FD8-B1DE-4E2E-BB64-127962EBC7CD}" destId="{36CCE310-1155-4275-9525-91CB6C95CE91}" srcOrd="0" destOrd="0" presId="urn:microsoft.com/office/officeart/2011/layout/HexagonRadial"/>
    <dgm:cxn modelId="{F2EFA4F7-B3D1-4909-99D2-BE01E57D2313}" type="presOf" srcId="{970C46DB-E822-4ED5-8001-52BB5E39090A}" destId="{74C7B660-AA30-46E6-80F3-55590E24F2D2}" srcOrd="0" destOrd="0" presId="urn:microsoft.com/office/officeart/2011/layout/HexagonRadial"/>
    <dgm:cxn modelId="{3B39B5E9-20D4-4881-BAF2-A409C42C2430}" type="presOf" srcId="{FB71A02F-2B00-4805-AE26-3D2165AA4E6A}" destId="{9F3DCD62-5BAE-4AC9-826E-F568B430A883}" srcOrd="0" destOrd="0" presId="urn:microsoft.com/office/officeart/2011/layout/HexagonRadial"/>
    <dgm:cxn modelId="{D1A9DD7A-5850-4EF4-8BE7-C2484441743F}" srcId="{970C46DB-E822-4ED5-8001-52BB5E39090A}" destId="{578D7FD8-B1DE-4E2E-BB64-127962EBC7CD}" srcOrd="0" destOrd="0" parTransId="{CABF4F57-161D-4FC4-B2B2-FF3EFFCE5518}" sibTransId="{4C9279FC-1A10-43FE-A361-AECD47D8B80B}"/>
    <dgm:cxn modelId="{FEFA953E-E4AF-477F-8722-CB8FFAD2BBB2}" type="presOf" srcId="{E0A92EED-A3E2-4FA8-9769-6A52518C8983}" destId="{A261EB90-0D5B-4A2A-876B-9340EBA96484}" srcOrd="0" destOrd="0" presId="urn:microsoft.com/office/officeart/2011/layout/HexagonRadial"/>
    <dgm:cxn modelId="{9890869C-D938-4FED-961E-95D4B555BAE7}" srcId="{578D7FD8-B1DE-4E2E-BB64-127962EBC7CD}" destId="{20F33E9C-E7EC-4754-8333-46ABB6349E1A}" srcOrd="0" destOrd="0" parTransId="{CDE91200-AE22-4AA0-84D3-F2E70A63D4A7}" sibTransId="{E15EDF2A-F5B5-4BB4-8DD8-C7B2264DC950}"/>
    <dgm:cxn modelId="{AD2ADBD9-8D03-46C5-B694-B551CB71EC86}" srcId="{578D7FD8-B1DE-4E2E-BB64-127962EBC7CD}" destId="{E0A92EED-A3E2-4FA8-9769-6A52518C8983}" srcOrd="2" destOrd="0" parTransId="{6863A7E8-4351-4FBE-BA02-1FB4FA1DFBA1}" sibTransId="{B8132D79-5136-4E5B-B70B-842DE083E22A}"/>
    <dgm:cxn modelId="{87A16492-7C27-40CB-8CB7-C88DFD6BFB13}" srcId="{578D7FD8-B1DE-4E2E-BB64-127962EBC7CD}" destId="{30A1B5AE-1FA8-4E74-B81A-CD80492B2042}" srcOrd="4" destOrd="0" parTransId="{BB118F04-F24F-4232-A9E4-ADA7A56779B7}" sibTransId="{CCB9942A-0611-414A-A6E8-9875A8A2D4F3}"/>
    <dgm:cxn modelId="{5E6955BB-9AA8-42D2-8210-6FA3EC7AF9F0}" srcId="{578D7FD8-B1DE-4E2E-BB64-127962EBC7CD}" destId="{E97CB23B-463C-488E-B529-A51C62B7C014}" srcOrd="1" destOrd="0" parTransId="{2C7E07D3-6EF6-4E24-B264-04ECC810E0A4}" sibTransId="{5B0E196F-8F83-42C6-A672-A5376A504238}"/>
    <dgm:cxn modelId="{2FD3F130-60AF-4F02-B56E-6F7F2FA120CB}" type="presOf" srcId="{EB5A85B4-10E4-4C11-9627-3AB7A0ADA4D3}" destId="{76D29FE7-556C-4E65-A4E1-97A0B22EB860}" srcOrd="0" destOrd="0" presId="urn:microsoft.com/office/officeart/2011/layout/HexagonRadial"/>
    <dgm:cxn modelId="{DAFE79BC-05CC-492F-BF2B-9C283314C406}" srcId="{578D7FD8-B1DE-4E2E-BB64-127962EBC7CD}" destId="{EB5A85B4-10E4-4C11-9627-3AB7A0ADA4D3}" srcOrd="3" destOrd="0" parTransId="{9B685608-4336-401A-8BFF-D20441791730}" sibTransId="{CBC835C3-1600-4B72-B5B5-D572307D6755}"/>
    <dgm:cxn modelId="{6DDEDCCB-9EFE-4706-B3FA-D7BCEFEAAC5D}" type="presParOf" srcId="{74C7B660-AA30-46E6-80F3-55590E24F2D2}" destId="{36CCE310-1155-4275-9525-91CB6C95CE91}" srcOrd="0" destOrd="0" presId="urn:microsoft.com/office/officeart/2011/layout/HexagonRadial"/>
    <dgm:cxn modelId="{3C9C8B8C-E8ED-4276-98D8-6921BEC642FB}" type="presParOf" srcId="{74C7B660-AA30-46E6-80F3-55590E24F2D2}" destId="{47147B6F-18FD-48E5-B540-3D5DF1F3CB8C}" srcOrd="1" destOrd="0" presId="urn:microsoft.com/office/officeart/2011/layout/HexagonRadial"/>
    <dgm:cxn modelId="{44E9B2D3-FD6E-44F1-86FE-F8AF46620CA5}" type="presParOf" srcId="{47147B6F-18FD-48E5-B540-3D5DF1F3CB8C}" destId="{EA8D30EA-0A43-4D1F-BF28-EB38193435EA}" srcOrd="0" destOrd="0" presId="urn:microsoft.com/office/officeart/2011/layout/HexagonRadial"/>
    <dgm:cxn modelId="{C9BF43F4-538D-4CC4-95BF-FD854B1466A8}" type="presParOf" srcId="{74C7B660-AA30-46E6-80F3-55590E24F2D2}" destId="{8B2C6FAE-6ACE-4F06-9825-9D2EA96E3E2C}" srcOrd="2" destOrd="0" presId="urn:microsoft.com/office/officeart/2011/layout/HexagonRadial"/>
    <dgm:cxn modelId="{3FC84EE9-EBFD-4D8A-B662-9D3619D6CA66}" type="presParOf" srcId="{74C7B660-AA30-46E6-80F3-55590E24F2D2}" destId="{A0B8A24F-ADD3-445F-B5DA-4BA9A8C7DCAC}" srcOrd="3" destOrd="0" presId="urn:microsoft.com/office/officeart/2011/layout/HexagonRadial"/>
    <dgm:cxn modelId="{DF51B099-6CC4-4E0A-AD72-22068C16F324}" type="presParOf" srcId="{A0B8A24F-ADD3-445F-B5DA-4BA9A8C7DCAC}" destId="{D1FC23D1-1B85-4F40-B373-3CCA02654E76}" srcOrd="0" destOrd="0" presId="urn:microsoft.com/office/officeart/2011/layout/HexagonRadial"/>
    <dgm:cxn modelId="{059EBA5B-CCF3-443C-84BC-FDF625C1A533}" type="presParOf" srcId="{74C7B660-AA30-46E6-80F3-55590E24F2D2}" destId="{B866E41C-D2A3-4C87-8127-8E7E2D11DB52}" srcOrd="4" destOrd="0" presId="urn:microsoft.com/office/officeart/2011/layout/HexagonRadial"/>
    <dgm:cxn modelId="{00820642-03F3-4154-8CBB-01967F043229}" type="presParOf" srcId="{74C7B660-AA30-46E6-80F3-55590E24F2D2}" destId="{BFF3A26C-C378-4014-B496-0EDD71F5336B}" srcOrd="5" destOrd="0" presId="urn:microsoft.com/office/officeart/2011/layout/HexagonRadial"/>
    <dgm:cxn modelId="{6871236E-2B14-432E-9C0A-C2A3426D1C06}" type="presParOf" srcId="{BFF3A26C-C378-4014-B496-0EDD71F5336B}" destId="{FA88D5EF-38A1-4310-96B8-31DB2D2FDFC9}" srcOrd="0" destOrd="0" presId="urn:microsoft.com/office/officeart/2011/layout/HexagonRadial"/>
    <dgm:cxn modelId="{D511F80C-330E-45D0-85EB-DCBACF2F261B}" type="presParOf" srcId="{74C7B660-AA30-46E6-80F3-55590E24F2D2}" destId="{A261EB90-0D5B-4A2A-876B-9340EBA96484}" srcOrd="6" destOrd="0" presId="urn:microsoft.com/office/officeart/2011/layout/HexagonRadial"/>
    <dgm:cxn modelId="{6107543F-D992-46DF-8831-F9ACBC576F2D}" type="presParOf" srcId="{74C7B660-AA30-46E6-80F3-55590E24F2D2}" destId="{3505CA1D-1499-4933-BC2A-1674FB6591E8}" srcOrd="7" destOrd="0" presId="urn:microsoft.com/office/officeart/2011/layout/HexagonRadial"/>
    <dgm:cxn modelId="{FA08F6AA-AECA-4FD2-AA79-4E84FDC0ACDE}" type="presParOf" srcId="{3505CA1D-1499-4933-BC2A-1674FB6591E8}" destId="{D706A303-CDB0-4820-B4A9-DFBF14DF7E36}" srcOrd="0" destOrd="0" presId="urn:microsoft.com/office/officeart/2011/layout/HexagonRadial"/>
    <dgm:cxn modelId="{3D3864AC-4703-4FC3-9312-61E134D52CCE}" type="presParOf" srcId="{74C7B660-AA30-46E6-80F3-55590E24F2D2}" destId="{76D29FE7-556C-4E65-A4E1-97A0B22EB860}" srcOrd="8" destOrd="0" presId="urn:microsoft.com/office/officeart/2011/layout/HexagonRadial"/>
    <dgm:cxn modelId="{D55C6B05-3550-45F3-9DAC-6F69748E6411}" type="presParOf" srcId="{74C7B660-AA30-46E6-80F3-55590E24F2D2}" destId="{ECACD8BD-ABE7-40DB-9A6A-A536FE70B283}" srcOrd="9" destOrd="0" presId="urn:microsoft.com/office/officeart/2011/layout/HexagonRadial"/>
    <dgm:cxn modelId="{96F194BE-3C9A-4976-A28C-F9DF6BB0859F}" type="presParOf" srcId="{ECACD8BD-ABE7-40DB-9A6A-A536FE70B283}" destId="{BB89500A-A15A-4B7A-891B-D78A30F01E36}" srcOrd="0" destOrd="0" presId="urn:microsoft.com/office/officeart/2011/layout/HexagonRadial"/>
    <dgm:cxn modelId="{D3C50938-B80E-48C1-BFC2-88B8257F6806}" type="presParOf" srcId="{74C7B660-AA30-46E6-80F3-55590E24F2D2}" destId="{8458C75D-C8FC-4D25-B8F5-2C2CB58D43AE}" srcOrd="10" destOrd="0" presId="urn:microsoft.com/office/officeart/2011/layout/HexagonRadial"/>
    <dgm:cxn modelId="{C5B1D724-1C2F-437C-A9B9-D3EBD6C1B1C7}" type="presParOf" srcId="{74C7B660-AA30-46E6-80F3-55590E24F2D2}" destId="{0A8D1443-8595-4CC8-9BFF-15C3EC0DAD91}" srcOrd="11" destOrd="0" presId="urn:microsoft.com/office/officeart/2011/layout/HexagonRadial"/>
    <dgm:cxn modelId="{C5D48FE5-9B61-4E7B-BB7F-FA83C07B1E79}" type="presParOf" srcId="{0A8D1443-8595-4CC8-9BFF-15C3EC0DAD91}" destId="{2F92EC64-D59E-4E2C-A813-F6B82E27CA2B}" srcOrd="0" destOrd="0" presId="urn:microsoft.com/office/officeart/2011/layout/HexagonRadial"/>
    <dgm:cxn modelId="{88D6005E-798C-4274-883C-9F8675F73BDC}" type="presParOf" srcId="{74C7B660-AA30-46E6-80F3-55590E24F2D2}" destId="{9F3DCD62-5BAE-4AC9-826E-F568B430A88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4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8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1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9957-E8DB-439C-AB71-0DFFD0036C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4AC3D-5600-4236-80E5-2916FD59F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FbwKHEPIv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7786" y="653143"/>
            <a:ext cx="5971309" cy="80841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Welcome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7" y="1461558"/>
            <a:ext cx="8718882" cy="433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7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05" y="358799"/>
            <a:ext cx="4494350" cy="2723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866" y="3709029"/>
            <a:ext cx="11134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five sentences about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excessive use of preservatives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9" y="2233534"/>
            <a:ext cx="371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Pair Work 7 mints.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401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chemicals with vegetables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1353800" cy="4940935"/>
          </a:xfrm>
        </p:spPr>
      </p:pic>
    </p:spTree>
    <p:extLst>
      <p:ext uri="{BB962C8B-B14F-4D97-AF65-F5344CB8AC3E}">
        <p14:creationId xmlns:p14="http://schemas.microsoft.com/office/powerpoint/2010/main" val="39421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8" y="1326162"/>
            <a:ext cx="11225634" cy="5262015"/>
          </a:xfrm>
        </p:spPr>
      </p:pic>
      <p:sp>
        <p:nvSpPr>
          <p:cNvPr id="2" name="TextBox 1"/>
          <p:cNvSpPr txBox="1"/>
          <p:nvPr/>
        </p:nvSpPr>
        <p:spPr>
          <a:xfrm>
            <a:off x="4029929" y="155469"/>
            <a:ext cx="767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Let’s See the picture again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30996" y="207602"/>
            <a:ext cx="233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Adulteration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5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022" y="326571"/>
            <a:ext cx="4167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Let’s know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6012"/>
            <a:ext cx="11469189" cy="5761987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/>
                </a:solidFill>
              </a:rPr>
              <a:t>Some important findings:</a:t>
            </a:r>
          </a:p>
          <a:p>
            <a:r>
              <a:rPr lang="en-US" sz="3200" b="1" u="sng" dirty="0" smtClean="0"/>
              <a:t>About 50% vegetables and 35% fruits of the capital markets are contaminated with banned pesticides such as DDT, Aldrin, Heptachlor </a:t>
            </a:r>
            <a:r>
              <a:rPr lang="en-US" sz="3200" b="1" u="sng" dirty="0" err="1" smtClean="0"/>
              <a:t>chlorden</a:t>
            </a:r>
            <a:r>
              <a:rPr lang="en-US" sz="3200" b="1" u="sng" dirty="0" smtClean="0"/>
              <a:t> etc.</a:t>
            </a:r>
          </a:p>
          <a:p>
            <a:r>
              <a:rPr lang="en-US" sz="3200" b="1" u="sng" dirty="0" smtClean="0"/>
              <a:t>Formalin is used with fish and fruits to look them fresh</a:t>
            </a:r>
          </a:p>
          <a:p>
            <a:r>
              <a:rPr lang="en-US" sz="3200" b="1" u="sng" dirty="0" smtClean="0"/>
              <a:t>Poor manufacturing process is also responsible for adulteration.</a:t>
            </a:r>
          </a:p>
          <a:p>
            <a:r>
              <a:rPr lang="en-US" sz="3200" b="1" u="sng" dirty="0" smtClean="0"/>
              <a:t>Disobedience  to set rules is </a:t>
            </a:r>
            <a:r>
              <a:rPr lang="en-US" sz="3200" b="1" u="sng" dirty="0"/>
              <a:t>responsible for </a:t>
            </a:r>
            <a:r>
              <a:rPr lang="en-US" sz="3200" b="1" u="sng" dirty="0" smtClean="0"/>
              <a:t>adulteration.</a:t>
            </a:r>
            <a:endParaRPr lang="en-US" sz="3200" b="1" u="sng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74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09006"/>
            <a:ext cx="11210109" cy="607246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/>
                </a:solidFill>
              </a:rPr>
              <a:t>Group Works:</a:t>
            </a:r>
            <a:endParaRPr lang="en-US" sz="36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b="1" dirty="0" smtClean="0"/>
              <a:t> Group -1:a. Identify some adulterated foods </a:t>
            </a:r>
          </a:p>
          <a:p>
            <a:pPr marL="0" indent="0">
              <a:buNone/>
            </a:pPr>
            <a:r>
              <a:rPr lang="en-US" sz="3600" b="1" dirty="0" smtClean="0"/>
              <a:t>                  b. Who adulterate foods?</a:t>
            </a:r>
          </a:p>
          <a:p>
            <a:pPr marL="0" indent="0">
              <a:buNone/>
            </a:pPr>
            <a:r>
              <a:rPr lang="en-US" sz="3600" b="1" dirty="0" smtClean="0"/>
              <a:t>Group -2: a. Why people use pesticides?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81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888274"/>
            <a:ext cx="7680961" cy="431074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b="1" u="sng" dirty="0" smtClean="0">
              <a:solidFill>
                <a:schemeClr val="accent1"/>
              </a:solidFill>
            </a:endParaRPr>
          </a:p>
          <a:p>
            <a:endParaRPr lang="en-US" sz="3200" b="1" u="sng" dirty="0">
              <a:solidFill>
                <a:schemeClr val="accent1"/>
              </a:solidFill>
            </a:endParaRPr>
          </a:p>
          <a:p>
            <a:pPr algn="ctr"/>
            <a:r>
              <a:rPr lang="en-US" sz="3200" b="1" u="sng" dirty="0" smtClean="0">
                <a:solidFill>
                  <a:schemeClr val="accent1"/>
                </a:solidFill>
              </a:rPr>
              <a:t>Individual work:</a:t>
            </a:r>
          </a:p>
          <a:p>
            <a:pPr marL="0" indent="0">
              <a:buNone/>
            </a:pPr>
            <a:endParaRPr lang="en-US" sz="32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b="1" u="sng" dirty="0" smtClean="0"/>
              <a:t>   Name some banned pesticides.</a:t>
            </a:r>
          </a:p>
        </p:txBody>
      </p:sp>
    </p:spTree>
    <p:extLst>
      <p:ext uri="{BB962C8B-B14F-4D97-AF65-F5344CB8AC3E}">
        <p14:creationId xmlns:p14="http://schemas.microsoft.com/office/powerpoint/2010/main" val="10105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/>
              <a:t>Evaluation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3600" b="1" u="sng" dirty="0"/>
              <a:t>How is fruits contaminated?</a:t>
            </a:r>
          </a:p>
          <a:p>
            <a:r>
              <a:rPr lang="en-US" sz="3600" b="1" u="sng" dirty="0"/>
              <a:t>Is our food safe which we have everyday?</a:t>
            </a:r>
          </a:p>
          <a:p>
            <a:r>
              <a:rPr lang="en-US" sz="3600" b="1" u="sng" dirty="0"/>
              <a:t>Why people use preservatives with foods</a:t>
            </a:r>
            <a:r>
              <a:rPr lang="en-US" sz="3600" b="1" u="sng" dirty="0" smtClean="0"/>
              <a:t>?</a:t>
            </a:r>
          </a:p>
          <a:p>
            <a:r>
              <a:rPr lang="en-US" sz="3600" b="1" u="sng" dirty="0"/>
              <a:t>How to prevent food </a:t>
            </a:r>
            <a:r>
              <a:rPr lang="en-US" sz="3600" b="1" u="sng" dirty="0" smtClean="0"/>
              <a:t>adulteration?</a:t>
            </a:r>
            <a:endParaRPr lang="en-US" sz="3600" b="1" u="sng" dirty="0"/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827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Thanks for nice co-operation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07" y="2169438"/>
            <a:ext cx="7533663" cy="4519749"/>
          </a:xfrm>
        </p:spPr>
      </p:pic>
    </p:spTree>
    <p:extLst>
      <p:ext uri="{BB962C8B-B14F-4D97-AF65-F5344CB8AC3E}">
        <p14:creationId xmlns:p14="http://schemas.microsoft.com/office/powerpoint/2010/main" val="42149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0800000" flipV="1">
            <a:off x="972336" y="4155226"/>
            <a:ext cx="3763797" cy="240585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ENGLISH </a:t>
            </a:r>
            <a:r>
              <a:rPr lang="en-US" dirty="0"/>
              <a:t>FIRST PAPER </a:t>
            </a:r>
          </a:p>
          <a:p>
            <a:pPr marL="0" indent="0" algn="ctr">
              <a:buNone/>
            </a:pPr>
            <a:r>
              <a:rPr lang="en-US" dirty="0"/>
              <a:t>CLASS- XII</a:t>
            </a:r>
          </a:p>
          <a:p>
            <a:pPr marL="0" indent="0" algn="ctr">
              <a:buNone/>
            </a:pPr>
            <a:r>
              <a:rPr lang="en-US" dirty="0" smtClean="0"/>
              <a:t>UNIT-05, LESSON-01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Date : </a:t>
            </a:r>
            <a:r>
              <a:rPr lang="en-US" dirty="0" smtClean="0"/>
              <a:t>24/08/2019</a:t>
            </a:r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936567" y="157676"/>
            <a:ext cx="2340429" cy="590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Identity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292" y="1347807"/>
            <a:ext cx="5640978" cy="25173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MD.ABDUR ROUF</a:t>
            </a:r>
            <a:endParaRPr lang="en-US" sz="4000" dirty="0"/>
          </a:p>
          <a:p>
            <a:pPr marL="0" indent="0" algn="ctr">
              <a:buNone/>
            </a:pPr>
            <a:r>
              <a:rPr lang="en-US" dirty="0" smtClean="0"/>
              <a:t>LECTURER</a:t>
            </a:r>
            <a:r>
              <a:rPr lang="en-US" dirty="0"/>
              <a:t> </a:t>
            </a:r>
            <a:r>
              <a:rPr lang="en-US" dirty="0" smtClean="0"/>
              <a:t>IN ENGLISH</a:t>
            </a: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Khalna</a:t>
            </a:r>
            <a:r>
              <a:rPr lang="en-US" dirty="0" smtClean="0"/>
              <a:t> </a:t>
            </a:r>
            <a:r>
              <a:rPr lang="en-US" dirty="0" err="1" smtClean="0"/>
              <a:t>Islamia</a:t>
            </a:r>
            <a:r>
              <a:rPr lang="en-US" dirty="0" smtClean="0"/>
              <a:t> </a:t>
            </a:r>
            <a:r>
              <a:rPr lang="en-US" dirty="0" err="1" smtClean="0"/>
              <a:t>Fazil</a:t>
            </a:r>
            <a:r>
              <a:rPr lang="en-US" dirty="0"/>
              <a:t> </a:t>
            </a:r>
            <a:r>
              <a:rPr lang="en-US" dirty="0" smtClean="0"/>
              <a:t>Madrasah       </a:t>
            </a:r>
            <a:r>
              <a:rPr lang="en-US" dirty="0" err="1" smtClean="0"/>
              <a:t>Patnitala,Naogaon.Mobile</a:t>
            </a:r>
            <a:r>
              <a:rPr lang="en-US" dirty="0" smtClean="0"/>
              <a:t> No:01767650169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39" y="157676"/>
            <a:ext cx="3804367" cy="4897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31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824" y="151770"/>
            <a:ext cx="382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Let’s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video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8872" y="5169431"/>
            <a:ext cx="5831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What is video about?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1068" y="6000428"/>
            <a:ext cx="838678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So, What are we going to study or discuss ? 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https://www.youtube.com/watch?v=8FbwKHEPIvM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114" y="1280160"/>
            <a:ext cx="9418319" cy="3278777"/>
          </a:xfrm>
        </p:spPr>
        <p:txBody>
          <a:bodyPr>
            <a:normAutofit fontScale="92500"/>
          </a:bodyPr>
          <a:lstStyle/>
          <a:p>
            <a:endParaRPr lang="en-US" sz="4000" b="1" dirty="0" smtClean="0"/>
          </a:p>
          <a:p>
            <a:endParaRPr lang="en-US" sz="4000" b="1" dirty="0"/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Adulteration Reaches to New Height</a:t>
            </a:r>
          </a:p>
          <a:p>
            <a:pPr marL="0" indent="0">
              <a:buNone/>
            </a:pPr>
            <a:endParaRPr lang="en-US" sz="4000" b="1" u="sng" dirty="0" smtClean="0"/>
          </a:p>
          <a:p>
            <a:pPr marL="0" indent="0" algn="ctr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             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Supported By Matador Stationary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91" y="1135130"/>
            <a:ext cx="10515600" cy="5066620"/>
          </a:xfrm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</a:p>
          <a:p>
            <a:r>
              <a:rPr lang="en-US" sz="3200" b="1" dirty="0"/>
              <a:t>T</a:t>
            </a:r>
            <a:r>
              <a:rPr lang="en-US" sz="3200" b="1" dirty="0" smtClean="0"/>
              <a:t>o increase vocabulary</a:t>
            </a:r>
          </a:p>
          <a:p>
            <a:r>
              <a:rPr lang="en-US" sz="3200" b="1" dirty="0"/>
              <a:t>T</a:t>
            </a:r>
            <a:r>
              <a:rPr lang="en-US" sz="3200" b="1" dirty="0" smtClean="0"/>
              <a:t>o define adulteration</a:t>
            </a:r>
          </a:p>
          <a:p>
            <a:r>
              <a:rPr lang="en-US" sz="3200" b="1" dirty="0" smtClean="0"/>
              <a:t>To </a:t>
            </a:r>
            <a:r>
              <a:rPr lang="en-US" sz="3200" b="1" dirty="0"/>
              <a:t>find banned </a:t>
            </a:r>
            <a:r>
              <a:rPr lang="en-US" sz="3200" b="1" dirty="0" smtClean="0"/>
              <a:t>pesticides</a:t>
            </a:r>
          </a:p>
          <a:p>
            <a:pPr marL="0" indent="0">
              <a:buNone/>
            </a:pPr>
            <a:r>
              <a:rPr lang="en-US" sz="3200" b="1" dirty="0" smtClean="0"/>
              <a:t>. To identify different adulterated food items</a:t>
            </a:r>
          </a:p>
          <a:p>
            <a:pPr marL="0" indent="0">
              <a:buNone/>
            </a:pPr>
            <a:r>
              <a:rPr lang="en-US" sz="3200" b="1" dirty="0" smtClean="0"/>
              <a:t>. To express about excessive use of preservatives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45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8953" y="930031"/>
            <a:ext cx="3681047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Word meaning</a:t>
            </a:r>
            <a:endParaRPr lang="en-US" sz="4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31655" y="2169634"/>
            <a:ext cx="9403644" cy="4031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Adulteration- pollution, intoxication</a:t>
            </a:r>
          </a:p>
          <a:p>
            <a:r>
              <a:rPr lang="en-US" sz="3200" b="1" dirty="0" smtClean="0"/>
              <a:t>Arsenic          -  a poison which kill slowly but surely</a:t>
            </a:r>
          </a:p>
          <a:p>
            <a:r>
              <a:rPr lang="en-US" sz="3200" b="1" dirty="0" smtClean="0"/>
              <a:t>Formalin       –one kind of preservative used in </a:t>
            </a:r>
            <a:r>
              <a:rPr lang="en-US" sz="3200" b="1" dirty="0"/>
              <a:t>L</a:t>
            </a:r>
            <a:r>
              <a:rPr lang="en-US" sz="3200" b="1" dirty="0" smtClean="0"/>
              <a:t>aboratory</a:t>
            </a:r>
          </a:p>
          <a:p>
            <a:r>
              <a:rPr lang="en-US" sz="3200" b="1" dirty="0" smtClean="0"/>
              <a:t>DDT                - one kind of banned pesticides, scientific       name- para, para Di </a:t>
            </a:r>
            <a:r>
              <a:rPr lang="en-US" sz="3200" b="1" dirty="0" err="1" smtClean="0"/>
              <a:t>cloro,Di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floro</a:t>
            </a:r>
            <a:r>
              <a:rPr lang="en-US" sz="3200" b="1" dirty="0" smtClean="0"/>
              <a:t> Tri </a:t>
            </a:r>
            <a:r>
              <a:rPr lang="en-US" sz="3200" b="1" dirty="0" err="1" smtClean="0"/>
              <a:t>clro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Ethene</a:t>
            </a:r>
            <a:endParaRPr lang="en-US" sz="3200" b="1" dirty="0" smtClean="0"/>
          </a:p>
          <a:p>
            <a:r>
              <a:rPr lang="en-US" sz="3200" b="1" dirty="0" smtClean="0"/>
              <a:t>Pesticides     – poisonous chemical used to kill insects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34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038" y="801801"/>
            <a:ext cx="10354962" cy="123600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What are they injecting?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What types of food  we are eating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12" y="2161953"/>
            <a:ext cx="5342173" cy="3357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666" y="6163747"/>
            <a:ext cx="11542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Adulteration:  Mixing poisonous chemicals with fruits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2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104"/>
            <a:ext cx="12192000" cy="4454434"/>
          </a:xfrm>
        </p:spPr>
      </p:pic>
      <p:sp>
        <p:nvSpPr>
          <p:cNvPr id="2" name="TextBox 1"/>
          <p:cNvSpPr txBox="1"/>
          <p:nvPr/>
        </p:nvSpPr>
        <p:spPr>
          <a:xfrm>
            <a:off x="2991394" y="715887"/>
            <a:ext cx="653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Let’s see another picture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6163747"/>
            <a:ext cx="12309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Process of different types of  adulteration</a:t>
            </a:r>
          </a:p>
        </p:txBody>
      </p:sp>
    </p:spTree>
    <p:extLst>
      <p:ext uri="{BB962C8B-B14F-4D97-AF65-F5344CB8AC3E}">
        <p14:creationId xmlns:p14="http://schemas.microsoft.com/office/powerpoint/2010/main" val="37365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6868543"/>
              </p:ext>
            </p:extLst>
          </p:nvPr>
        </p:nvGraphicFramePr>
        <p:xfrm>
          <a:off x="697875" y="1162594"/>
          <a:ext cx="9405495" cy="543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2033" y="1476103"/>
            <a:ext cx="216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Michrobials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91349" y="197444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6037"/>
            <a:ext cx="118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Let’s see some poisonous chemicals at a glance</a:t>
            </a:r>
          </a:p>
        </p:txBody>
      </p:sp>
    </p:spTree>
    <p:extLst>
      <p:ext uri="{BB962C8B-B14F-4D97-AF65-F5344CB8AC3E}">
        <p14:creationId xmlns:p14="http://schemas.microsoft.com/office/powerpoint/2010/main" val="39238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342</Words>
  <Application>Microsoft Office PowerPoint</Application>
  <PresentationFormat>Custom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chemicals with vegetables</vt:lpstr>
      <vt:lpstr>PowerPoint Presentation</vt:lpstr>
      <vt:lpstr>PowerPoint Presentation</vt:lpstr>
      <vt:lpstr>PowerPoint Presentation</vt:lpstr>
      <vt:lpstr>PowerPoint Presentation</vt:lpstr>
      <vt:lpstr>Evaluation</vt:lpstr>
      <vt:lpstr>Thanks for nice co-operation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pc</cp:lastModifiedBy>
  <cp:revision>111</cp:revision>
  <dcterms:created xsi:type="dcterms:W3CDTF">2019-04-07T08:46:52Z</dcterms:created>
  <dcterms:modified xsi:type="dcterms:W3CDTF">2019-08-28T11:42:01Z</dcterms:modified>
</cp:coreProperties>
</file>