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8" r:id="rId11"/>
    <p:sldId id="266" r:id="rId12"/>
    <p:sldId id="265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1949-EB3B-47FF-91F6-A55CCD3FE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196D7-576C-4262-B47B-BF1CCD0EF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1B45D-798C-48FD-8D3A-CED39E96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484C-F196-41B6-9224-ED080CBE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56477-2CA6-4339-90A5-7E855FA0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5FF5-7A74-41EC-94F7-6CF532CF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64F68-85A4-4E2D-9B8A-55704FD61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9447-0F98-4CBA-B4F3-833B198C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04356-FD43-4AA3-BC73-83187932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5960-CB2F-433E-93A9-2EC201C8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F38F8-FE98-4696-BA00-0B214E4FE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A3610-72C6-49E4-9DD7-1085D63C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08A64-DD98-49F3-922D-09ADCBBA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DE6A4-507B-402B-9BF8-422B1AD0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3872-69ED-4DBC-ABD1-71DDCE0A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6F50-18F8-4928-A065-BD4A919F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D5B3-5718-4077-8E16-2B126CD1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E26E9-5FEB-4ED9-86B7-FEC7FF12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AD11-DDA6-4CF0-B383-97F88545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241A-AD5E-4C00-BBC2-BFF5AE6E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5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54EC-9C23-4A79-BDFB-6ADE29A8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9EFBA-0861-47D1-B99E-0E05B3A40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EADF-CA1B-4EBD-8D5E-77FC6E9F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B2E0B-475B-4B5A-B5A0-F78AE721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3169-42D1-40DD-9117-352407AF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6902-30F4-47C2-8127-7565C427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6003-F8D3-4AD5-A7C1-F35836C7F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56241-8F9D-46E7-8E47-2D655E067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C8028-51DA-4B67-9535-0846639C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443EF-9292-43E1-A8AF-15A1BC17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07B1A-8EEF-420B-8C42-21D5C0B2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9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0DAD-FC7D-43B8-9FFE-67D9199C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30623-D9A2-4023-AE1F-C3E1B9136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F61F8-0DA1-4C67-AC33-62D2C2BBF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BA631-6955-4E0C-B195-977230616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18D33-FCCB-4D64-9207-FFA318322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6E834-C0EF-4C04-9827-02401218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E48BA-BE30-44A7-B65A-D40F5F15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4B619-AA5E-49E2-B331-31603D2A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76E5-B7E0-45EB-8A7D-C7F8E1C4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1A547-2B58-4483-8DCD-F77D3523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06322-CB07-4E2D-BFFF-879B638C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80A7D-3396-4BEB-BEC2-6147B9BD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1B55F-DA92-4F75-A7A5-D0994C13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176" y="6662395"/>
            <a:ext cx="1030877" cy="174788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Prativa</a:t>
            </a:r>
            <a:r>
              <a:rPr lang="en-US" dirty="0"/>
              <a:t> Rani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ABF84-4A6D-4EFF-8D37-8047149B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5429" y="6662057"/>
            <a:ext cx="2272937" cy="186011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Moukhara Govt.Primary School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93933-86C5-4B48-9802-69DDF1F9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20" y="6662057"/>
            <a:ext cx="1727700" cy="200344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Baraigram,Natore</a:t>
            </a:r>
            <a:r>
              <a:rPr lang="en-US" dirty="0"/>
              <a:t>       </a:t>
            </a:r>
            <a:fld id="{E69C2788-5322-4EA4-A985-CFAB5B3F0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40842E-279B-4699-9087-23CECF7030D9}"/>
              </a:ext>
            </a:extLst>
          </p:cNvPr>
          <p:cNvSpPr/>
          <p:nvPr userDrawn="1"/>
        </p:nvSpPr>
        <p:spPr>
          <a:xfrm>
            <a:off x="11975" y="-26714"/>
            <a:ext cx="12192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A462F-A148-49CF-8C2E-8EE3587FCE95}"/>
              </a:ext>
            </a:extLst>
          </p:cNvPr>
          <p:cNvSpPr/>
          <p:nvPr userDrawn="1"/>
        </p:nvSpPr>
        <p:spPr>
          <a:xfrm>
            <a:off x="136008" y="85541"/>
            <a:ext cx="11948160" cy="661622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1AA6ED-92BB-496A-A104-6C0F1A9CF0CA}"/>
              </a:ext>
            </a:extLst>
          </p:cNvPr>
          <p:cNvCxnSpPr>
            <a:cxnSpLocks/>
          </p:cNvCxnSpPr>
          <p:nvPr userDrawn="1"/>
        </p:nvCxnSpPr>
        <p:spPr>
          <a:xfrm>
            <a:off x="11974" y="288156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4A8722-1D9D-486F-AB61-7202737142C7}"/>
              </a:ext>
            </a:extLst>
          </p:cNvPr>
          <p:cNvCxnSpPr>
            <a:cxnSpLocks/>
          </p:cNvCxnSpPr>
          <p:nvPr userDrawn="1"/>
        </p:nvCxnSpPr>
        <p:spPr>
          <a:xfrm>
            <a:off x="25037" y="446312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86012-FFF6-4E84-98BD-35B1AE39B281}"/>
              </a:ext>
            </a:extLst>
          </p:cNvPr>
          <p:cNvCxnSpPr>
            <a:cxnSpLocks/>
          </p:cNvCxnSpPr>
          <p:nvPr userDrawn="1"/>
        </p:nvCxnSpPr>
        <p:spPr>
          <a:xfrm>
            <a:off x="27145" y="1407229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6B7ABA-1E47-4E15-983C-CE6A10A58D3C}"/>
              </a:ext>
            </a:extLst>
          </p:cNvPr>
          <p:cNvCxnSpPr>
            <a:cxnSpLocks/>
          </p:cNvCxnSpPr>
          <p:nvPr userDrawn="1"/>
        </p:nvCxnSpPr>
        <p:spPr>
          <a:xfrm>
            <a:off x="25037" y="1580606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AC1F21-ABC7-44E6-B643-EACD6C4F43CD}"/>
              </a:ext>
            </a:extLst>
          </p:cNvPr>
          <p:cNvCxnSpPr>
            <a:cxnSpLocks/>
          </p:cNvCxnSpPr>
          <p:nvPr userDrawn="1"/>
        </p:nvCxnSpPr>
        <p:spPr>
          <a:xfrm>
            <a:off x="18506" y="2468882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E5EC18-FA85-413A-8041-4CC72433ABAC}"/>
              </a:ext>
            </a:extLst>
          </p:cNvPr>
          <p:cNvCxnSpPr>
            <a:cxnSpLocks/>
          </p:cNvCxnSpPr>
          <p:nvPr userDrawn="1"/>
        </p:nvCxnSpPr>
        <p:spPr>
          <a:xfrm>
            <a:off x="25037" y="2629989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8884DF-13D0-41F8-9A33-B6804E59157C}"/>
              </a:ext>
            </a:extLst>
          </p:cNvPr>
          <p:cNvCxnSpPr>
            <a:cxnSpLocks/>
          </p:cNvCxnSpPr>
          <p:nvPr userDrawn="1"/>
        </p:nvCxnSpPr>
        <p:spPr>
          <a:xfrm>
            <a:off x="25037" y="3620588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E765B0-7480-4DBE-8167-8FD2D99E8594}"/>
              </a:ext>
            </a:extLst>
          </p:cNvPr>
          <p:cNvCxnSpPr>
            <a:cxnSpLocks/>
          </p:cNvCxnSpPr>
          <p:nvPr userDrawn="1"/>
        </p:nvCxnSpPr>
        <p:spPr>
          <a:xfrm>
            <a:off x="18506" y="3722913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9437F1-E930-4BBA-B9C6-215534AF9524}"/>
              </a:ext>
            </a:extLst>
          </p:cNvPr>
          <p:cNvCxnSpPr>
            <a:cxnSpLocks/>
          </p:cNvCxnSpPr>
          <p:nvPr userDrawn="1"/>
        </p:nvCxnSpPr>
        <p:spPr>
          <a:xfrm>
            <a:off x="19866" y="4790349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38EC9A-5A94-48B7-9286-02AF05AC95B1}"/>
              </a:ext>
            </a:extLst>
          </p:cNvPr>
          <p:cNvCxnSpPr>
            <a:cxnSpLocks/>
          </p:cNvCxnSpPr>
          <p:nvPr userDrawn="1"/>
        </p:nvCxnSpPr>
        <p:spPr>
          <a:xfrm>
            <a:off x="12516" y="4913803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68C000-459A-414A-82A0-0B7B3E0902D5}"/>
              </a:ext>
            </a:extLst>
          </p:cNvPr>
          <p:cNvCxnSpPr>
            <a:cxnSpLocks/>
          </p:cNvCxnSpPr>
          <p:nvPr userDrawn="1"/>
        </p:nvCxnSpPr>
        <p:spPr>
          <a:xfrm>
            <a:off x="25037" y="6103163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FCE6BA-26A2-47BC-B0B1-27CE5D139C93}"/>
              </a:ext>
            </a:extLst>
          </p:cNvPr>
          <p:cNvCxnSpPr>
            <a:cxnSpLocks/>
          </p:cNvCxnSpPr>
          <p:nvPr userDrawn="1"/>
        </p:nvCxnSpPr>
        <p:spPr>
          <a:xfrm>
            <a:off x="27213" y="6205488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404EEA-F473-4DA2-AF08-ED69EFC62E8B}"/>
              </a:ext>
            </a:extLst>
          </p:cNvPr>
          <p:cNvCxnSpPr>
            <a:cxnSpLocks/>
          </p:cNvCxnSpPr>
          <p:nvPr userDrawn="1"/>
        </p:nvCxnSpPr>
        <p:spPr>
          <a:xfrm>
            <a:off x="673497" y="-18229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55BE6D-E891-4563-850E-0764936111CD}"/>
              </a:ext>
            </a:extLst>
          </p:cNvPr>
          <p:cNvCxnSpPr>
            <a:cxnSpLocks/>
          </p:cNvCxnSpPr>
          <p:nvPr userDrawn="1"/>
        </p:nvCxnSpPr>
        <p:spPr>
          <a:xfrm>
            <a:off x="800316" y="-12332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D94429-B1A1-49F9-9583-CEBBE16CC5DF}"/>
              </a:ext>
            </a:extLst>
          </p:cNvPr>
          <p:cNvCxnSpPr>
            <a:cxnSpLocks/>
          </p:cNvCxnSpPr>
          <p:nvPr userDrawn="1"/>
        </p:nvCxnSpPr>
        <p:spPr>
          <a:xfrm>
            <a:off x="2125226" y="-43977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A8272E-DA88-4300-B524-1E80770367A3}"/>
              </a:ext>
            </a:extLst>
          </p:cNvPr>
          <p:cNvCxnSpPr>
            <a:cxnSpLocks/>
          </p:cNvCxnSpPr>
          <p:nvPr userDrawn="1"/>
        </p:nvCxnSpPr>
        <p:spPr>
          <a:xfrm>
            <a:off x="2257728" y="-43976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C77B1B-ED8A-4F6A-A9B4-8BFACD12AFD1}"/>
              </a:ext>
            </a:extLst>
          </p:cNvPr>
          <p:cNvCxnSpPr>
            <a:cxnSpLocks/>
          </p:cNvCxnSpPr>
          <p:nvPr userDrawn="1"/>
        </p:nvCxnSpPr>
        <p:spPr>
          <a:xfrm>
            <a:off x="3598896" y="-20704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3C5D7E-EF54-482B-A6EE-3BB0C40A3EAD}"/>
              </a:ext>
            </a:extLst>
          </p:cNvPr>
          <p:cNvCxnSpPr>
            <a:cxnSpLocks/>
          </p:cNvCxnSpPr>
          <p:nvPr userDrawn="1"/>
        </p:nvCxnSpPr>
        <p:spPr>
          <a:xfrm>
            <a:off x="3465076" y="-7592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636848-FEC1-4D26-9BAB-4FB90C971351}"/>
              </a:ext>
            </a:extLst>
          </p:cNvPr>
          <p:cNvCxnSpPr>
            <a:cxnSpLocks/>
          </p:cNvCxnSpPr>
          <p:nvPr userDrawn="1"/>
        </p:nvCxnSpPr>
        <p:spPr>
          <a:xfrm>
            <a:off x="4975151" y="-20704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884BE-2F82-4932-A144-0308C05EF85B}"/>
              </a:ext>
            </a:extLst>
          </p:cNvPr>
          <p:cNvCxnSpPr>
            <a:cxnSpLocks/>
          </p:cNvCxnSpPr>
          <p:nvPr userDrawn="1"/>
        </p:nvCxnSpPr>
        <p:spPr>
          <a:xfrm>
            <a:off x="4866523" y="-9185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4266B06-B0E0-49C7-812D-EA3BEA40A9BE}"/>
              </a:ext>
            </a:extLst>
          </p:cNvPr>
          <p:cNvGrpSpPr/>
          <p:nvPr userDrawn="1"/>
        </p:nvGrpSpPr>
        <p:grpSpPr>
          <a:xfrm>
            <a:off x="6316319" y="-38600"/>
            <a:ext cx="246137" cy="130628"/>
            <a:chOff x="6851296" y="509362"/>
            <a:chExt cx="246137" cy="13062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7BBA9E-E5EA-41ED-956B-2E804C268C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296" y="522425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7F6501-C9EA-4F8B-BE28-DD2CCA44B0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87487" y="509362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04F823-D9A9-4D2F-8E36-CFABDC598E69}"/>
              </a:ext>
            </a:extLst>
          </p:cNvPr>
          <p:cNvCxnSpPr>
            <a:cxnSpLocks/>
          </p:cNvCxnSpPr>
          <p:nvPr userDrawn="1"/>
        </p:nvCxnSpPr>
        <p:spPr>
          <a:xfrm>
            <a:off x="8342902" y="-9185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2E002F-58B4-49AB-9D8E-E0F2DAAB6C88}"/>
              </a:ext>
            </a:extLst>
          </p:cNvPr>
          <p:cNvCxnSpPr>
            <a:cxnSpLocks/>
          </p:cNvCxnSpPr>
          <p:nvPr userDrawn="1"/>
        </p:nvCxnSpPr>
        <p:spPr>
          <a:xfrm>
            <a:off x="8159646" y="-18229"/>
            <a:ext cx="121829" cy="1345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D721F9-E265-4ABD-8632-FE33E8DCEA1B}"/>
              </a:ext>
            </a:extLst>
          </p:cNvPr>
          <p:cNvCxnSpPr>
            <a:cxnSpLocks/>
          </p:cNvCxnSpPr>
          <p:nvPr userDrawn="1"/>
        </p:nvCxnSpPr>
        <p:spPr>
          <a:xfrm>
            <a:off x="9611570" y="-15280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E4A7D6-8868-4D0A-94E2-A556BA03F6E1}"/>
              </a:ext>
            </a:extLst>
          </p:cNvPr>
          <p:cNvCxnSpPr>
            <a:cxnSpLocks/>
          </p:cNvCxnSpPr>
          <p:nvPr userDrawn="1"/>
        </p:nvCxnSpPr>
        <p:spPr>
          <a:xfrm>
            <a:off x="9765237" y="-13735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3FE6-CED2-41BE-8C5C-7BBB9653D163}"/>
              </a:ext>
            </a:extLst>
          </p:cNvPr>
          <p:cNvCxnSpPr>
            <a:cxnSpLocks/>
          </p:cNvCxnSpPr>
          <p:nvPr userDrawn="1"/>
        </p:nvCxnSpPr>
        <p:spPr>
          <a:xfrm>
            <a:off x="11378685" y="-20072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0A6007-49F0-4C28-8810-8862254F04BD}"/>
              </a:ext>
            </a:extLst>
          </p:cNvPr>
          <p:cNvCxnSpPr>
            <a:cxnSpLocks/>
          </p:cNvCxnSpPr>
          <p:nvPr userDrawn="1"/>
        </p:nvCxnSpPr>
        <p:spPr>
          <a:xfrm>
            <a:off x="11251940" y="-25001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1CBC12-927C-48B5-8EE5-0A2D000C824A}"/>
              </a:ext>
            </a:extLst>
          </p:cNvPr>
          <p:cNvCxnSpPr>
            <a:cxnSpLocks/>
          </p:cNvCxnSpPr>
          <p:nvPr userDrawn="1"/>
        </p:nvCxnSpPr>
        <p:spPr>
          <a:xfrm>
            <a:off x="12093621" y="6314247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2AA964-F7A4-4A5F-8A89-0AE47A9521FD}"/>
              </a:ext>
            </a:extLst>
          </p:cNvPr>
          <p:cNvCxnSpPr>
            <a:cxnSpLocks/>
          </p:cNvCxnSpPr>
          <p:nvPr userDrawn="1"/>
        </p:nvCxnSpPr>
        <p:spPr>
          <a:xfrm>
            <a:off x="12095396" y="388078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7322FB-945A-48E8-8A89-1C5B8C234674}"/>
              </a:ext>
            </a:extLst>
          </p:cNvPr>
          <p:cNvCxnSpPr>
            <a:cxnSpLocks/>
          </p:cNvCxnSpPr>
          <p:nvPr userDrawn="1"/>
        </p:nvCxnSpPr>
        <p:spPr>
          <a:xfrm>
            <a:off x="12077499" y="522425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BC8601C-5869-467C-8933-F01DC013B067}"/>
              </a:ext>
            </a:extLst>
          </p:cNvPr>
          <p:cNvCxnSpPr>
            <a:cxnSpLocks/>
          </p:cNvCxnSpPr>
          <p:nvPr userDrawn="1"/>
        </p:nvCxnSpPr>
        <p:spPr>
          <a:xfrm>
            <a:off x="12083416" y="1521665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762583-57CA-4456-9EB6-C0AF7F20C033}"/>
              </a:ext>
            </a:extLst>
          </p:cNvPr>
          <p:cNvCxnSpPr>
            <a:cxnSpLocks/>
          </p:cNvCxnSpPr>
          <p:nvPr userDrawn="1"/>
        </p:nvCxnSpPr>
        <p:spPr>
          <a:xfrm>
            <a:off x="12079198" y="1639388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A2E6E-0A27-424D-8286-91F34FB94B1A}"/>
              </a:ext>
            </a:extLst>
          </p:cNvPr>
          <p:cNvCxnSpPr>
            <a:cxnSpLocks/>
          </p:cNvCxnSpPr>
          <p:nvPr userDrawn="1"/>
        </p:nvCxnSpPr>
        <p:spPr>
          <a:xfrm>
            <a:off x="12077975" y="2773887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A55662E-BA4C-4981-9723-111DAD0BD250}"/>
              </a:ext>
            </a:extLst>
          </p:cNvPr>
          <p:cNvCxnSpPr>
            <a:cxnSpLocks/>
          </p:cNvCxnSpPr>
          <p:nvPr userDrawn="1"/>
        </p:nvCxnSpPr>
        <p:spPr>
          <a:xfrm>
            <a:off x="12090361" y="2897349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56B7F0-F4DC-4210-B054-9E42C3A8FF93}"/>
              </a:ext>
            </a:extLst>
          </p:cNvPr>
          <p:cNvCxnSpPr>
            <a:cxnSpLocks/>
          </p:cNvCxnSpPr>
          <p:nvPr userDrawn="1"/>
        </p:nvCxnSpPr>
        <p:spPr>
          <a:xfrm>
            <a:off x="12090361" y="3905797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16C53D4-9B26-4011-A36E-399704F82482}"/>
              </a:ext>
            </a:extLst>
          </p:cNvPr>
          <p:cNvCxnSpPr>
            <a:cxnSpLocks/>
          </p:cNvCxnSpPr>
          <p:nvPr userDrawn="1"/>
        </p:nvCxnSpPr>
        <p:spPr>
          <a:xfrm>
            <a:off x="12106005" y="4030317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43B8AC-86C1-4305-A20A-3A97D9D1C5A7}"/>
              </a:ext>
            </a:extLst>
          </p:cNvPr>
          <p:cNvCxnSpPr>
            <a:cxnSpLocks/>
          </p:cNvCxnSpPr>
          <p:nvPr userDrawn="1"/>
        </p:nvCxnSpPr>
        <p:spPr>
          <a:xfrm>
            <a:off x="12082736" y="5288278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C33B52-5E32-49E0-9C5E-EBA4E6102E98}"/>
              </a:ext>
            </a:extLst>
          </p:cNvPr>
          <p:cNvCxnSpPr>
            <a:cxnSpLocks/>
          </p:cNvCxnSpPr>
          <p:nvPr userDrawn="1"/>
        </p:nvCxnSpPr>
        <p:spPr>
          <a:xfrm>
            <a:off x="12077499" y="5412798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85F7C5-C686-444D-BB01-91A37E9445F6}"/>
              </a:ext>
            </a:extLst>
          </p:cNvPr>
          <p:cNvCxnSpPr>
            <a:cxnSpLocks/>
          </p:cNvCxnSpPr>
          <p:nvPr userDrawn="1"/>
        </p:nvCxnSpPr>
        <p:spPr>
          <a:xfrm>
            <a:off x="12093621" y="6189727"/>
            <a:ext cx="109946" cy="1175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E11F7B-80A5-4931-975C-091493161DD7}"/>
              </a:ext>
            </a:extLst>
          </p:cNvPr>
          <p:cNvGrpSpPr/>
          <p:nvPr userDrawn="1"/>
        </p:nvGrpSpPr>
        <p:grpSpPr>
          <a:xfrm>
            <a:off x="11357107" y="6701214"/>
            <a:ext cx="246137" cy="130628"/>
            <a:chOff x="6851296" y="509362"/>
            <a:chExt cx="246137" cy="13062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C0D9503-3E79-4A5D-901B-197F06CCFE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296" y="522425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BAC2A8D-CBCB-455F-BF4A-8FE7B65CF7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87487" y="509362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A68FDA-4804-4E64-9B1E-AC9B6A22B947}"/>
              </a:ext>
            </a:extLst>
          </p:cNvPr>
          <p:cNvGrpSpPr/>
          <p:nvPr userDrawn="1"/>
        </p:nvGrpSpPr>
        <p:grpSpPr>
          <a:xfrm>
            <a:off x="3130751" y="6695484"/>
            <a:ext cx="246137" cy="130628"/>
            <a:chOff x="6851296" y="509362"/>
            <a:chExt cx="246137" cy="13062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0CF8572-A941-4D9F-8CFD-95D7F5C536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296" y="522425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470744E-7902-4815-881E-1F6A6E33F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87487" y="509362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DCB11A-E843-4415-9EC4-0206BFDBD28F}"/>
              </a:ext>
            </a:extLst>
          </p:cNvPr>
          <p:cNvGrpSpPr/>
          <p:nvPr userDrawn="1"/>
        </p:nvGrpSpPr>
        <p:grpSpPr>
          <a:xfrm>
            <a:off x="7386905" y="6706555"/>
            <a:ext cx="246137" cy="130628"/>
            <a:chOff x="6851296" y="509362"/>
            <a:chExt cx="246137" cy="1306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4D5C62F-E9BB-4380-B859-069CDF7C92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296" y="522425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462B4EB-9CF7-47EF-B441-9A2B6F686D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87487" y="509362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C87EB7A-2316-4755-A1B6-57047AEFF6D2}"/>
              </a:ext>
            </a:extLst>
          </p:cNvPr>
          <p:cNvGrpSpPr/>
          <p:nvPr userDrawn="1"/>
        </p:nvGrpSpPr>
        <p:grpSpPr>
          <a:xfrm>
            <a:off x="751024" y="6701214"/>
            <a:ext cx="246137" cy="130628"/>
            <a:chOff x="6851296" y="509362"/>
            <a:chExt cx="246137" cy="13062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020224B-8FF1-4FCF-BDF7-21433964C9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296" y="522425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B71A88-4D6B-4DD6-BA3C-0D620960ED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87487" y="509362"/>
              <a:ext cx="109946" cy="11756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631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B74C-B4AF-4BB8-A507-69A674BE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C9C90-0F01-4140-AC9E-81393B7B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BC15B-77D7-4EB1-9163-55E0253D0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3FCC8-B6A5-4D23-8581-0A874157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DF4CC-E63E-4A68-8D3E-B6E2D919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9A23F-9CF2-456B-9052-5A47AA15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0BCA-32B8-40B6-A006-E6C9302D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F6A89-3961-49FA-9386-D1F874812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CFEBA-9459-4054-8A8A-6039578D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C4E68-ABD1-4727-ACFD-E3E5B2B6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3C12F-AD25-4EF9-A4CF-89E53E80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AE6BB-EA8A-46B8-9C65-EA74A5AB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6EF0F4-F0DE-42EA-8AB9-CA55651A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11E84-92EB-4A18-8D9B-5B5C4B3D3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71B3-6080-4FC1-AB86-1A8EDFCC7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BA3E-1F27-4406-9878-D68C72F0F7A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4D443-FB94-4EE2-AAF8-B315ADFCB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89281-1997-4A85-AEC9-B43CD5DFA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2788-5322-4EA4-A985-CFAB5B3F0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tmp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7F1AEB-1F7B-4B01-84F1-19A093168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8" y="856078"/>
            <a:ext cx="3077347" cy="2420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069BB4-E8EC-450E-A586-741F29217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26" y="551278"/>
            <a:ext cx="3077347" cy="242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92A85-B207-436C-925C-B1B3276D9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48" y="3429000"/>
            <a:ext cx="3077347" cy="2420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5EC24-97A2-4B40-AB90-AB6325AFB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72" y="3538733"/>
            <a:ext cx="3077347" cy="2420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F1327-6437-43BB-8D37-4ADBB8EC4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5" y="3581400"/>
            <a:ext cx="3077347" cy="2420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FFC2C-6161-4992-B2CD-3097C9E2A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89" y="898745"/>
            <a:ext cx="3077347" cy="2420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43AA1-7C4B-4BAA-81EE-F6E0219B0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87" y="738226"/>
            <a:ext cx="3077347" cy="24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86FBAC8-8E9B-4A87-96DD-0B2289D94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606114"/>
              </p:ext>
            </p:extLst>
          </p:nvPr>
        </p:nvGraphicFramePr>
        <p:xfrm>
          <a:off x="4408488" y="3362325"/>
          <a:ext cx="3216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3216600" imgH="437760" progId="Package">
                  <p:embed/>
                </p:oleObj>
              </mc:Choice>
              <mc:Fallback>
                <p:oleObj name="Packager Shell Object" showAsIcon="1" r:id="rId3" imgW="3216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8488" y="3362325"/>
                        <a:ext cx="32162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956C9F-978D-44A4-B2C4-C01F9B0CB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7" y="279770"/>
            <a:ext cx="11661426" cy="101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54DBF-9BCA-4D60-B18E-54FA4CA3513C}"/>
              </a:ext>
            </a:extLst>
          </p:cNvPr>
          <p:cNvSpPr txBox="1"/>
          <p:nvPr/>
        </p:nvSpPr>
        <p:spPr>
          <a:xfrm>
            <a:off x="674295" y="1438436"/>
            <a:ext cx="5421705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সমাধানটার ভিডিও দেখি-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3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513DBA-D212-48B9-B928-C83FBEE391C5}"/>
              </a:ext>
            </a:extLst>
          </p:cNvPr>
          <p:cNvSpPr/>
          <p:nvPr/>
        </p:nvSpPr>
        <p:spPr>
          <a:xfrm>
            <a:off x="764498" y="2998033"/>
            <a:ext cx="10702977" cy="2893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B8C68-4914-4E4A-9110-AA3D816DE3B2}"/>
              </a:ext>
            </a:extLst>
          </p:cNvPr>
          <p:cNvSpPr txBox="1"/>
          <p:nvPr/>
        </p:nvSpPr>
        <p:spPr>
          <a:xfrm>
            <a:off x="4002777" y="676403"/>
            <a:ext cx="22522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64901-8E1C-40E9-BC35-7F6F515D22B0}"/>
              </a:ext>
            </a:extLst>
          </p:cNvPr>
          <p:cNvSpPr txBox="1"/>
          <p:nvPr/>
        </p:nvSpPr>
        <p:spPr>
          <a:xfrm>
            <a:off x="1319060" y="3721308"/>
            <a:ext cx="9653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94B79-1170-4411-882E-BE7A6C13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29" y="591461"/>
            <a:ext cx="3256672" cy="1831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452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707270" y="1852063"/>
            <a:ext cx="7117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৪৫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C2F82-617D-4B58-9533-F06A301AB769}"/>
              </a:ext>
            </a:extLst>
          </p:cNvPr>
          <p:cNvSpPr txBox="1"/>
          <p:nvPr/>
        </p:nvSpPr>
        <p:spPr>
          <a:xfrm>
            <a:off x="679552" y="3483538"/>
            <a:ext cx="754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মায়ের বয়স হবে ৪৫+৫=৫০ বছর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505D2-B410-4325-945A-361C97B4B56D}"/>
              </a:ext>
            </a:extLst>
          </p:cNvPr>
          <p:cNvSpPr txBox="1"/>
          <p:nvPr/>
        </p:nvSpPr>
        <p:spPr>
          <a:xfrm>
            <a:off x="4667902" y="217811"/>
            <a:ext cx="172346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26A1D0-DCEA-42CD-81E7-8411D992513D}"/>
              </a:ext>
            </a:extLst>
          </p:cNvPr>
          <p:cNvCxnSpPr>
            <a:cxnSpLocks/>
          </p:cNvCxnSpPr>
          <p:nvPr/>
        </p:nvCxnSpPr>
        <p:spPr>
          <a:xfrm>
            <a:off x="8866110" y="3837481"/>
            <a:ext cx="264633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EF9894-10E7-4B4E-8F8E-F66A90D5144A}"/>
              </a:ext>
            </a:extLst>
          </p:cNvPr>
          <p:cNvCxnSpPr>
            <a:cxnSpLocks/>
          </p:cNvCxnSpPr>
          <p:nvPr/>
        </p:nvCxnSpPr>
        <p:spPr>
          <a:xfrm flipV="1">
            <a:off x="8866110" y="1169233"/>
            <a:ext cx="0" cy="26682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70A17C-48C0-4235-80F3-B543A3677948}"/>
              </a:ext>
            </a:extLst>
          </p:cNvPr>
          <p:cNvCxnSpPr/>
          <p:nvPr/>
        </p:nvCxnSpPr>
        <p:spPr>
          <a:xfrm flipV="1">
            <a:off x="8866110" y="1852062"/>
            <a:ext cx="2001759" cy="19854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B96CD7-01E0-49D1-AFC8-E3343D2DC6FB}"/>
              </a:ext>
            </a:extLst>
          </p:cNvPr>
          <p:cNvSpPr txBox="1"/>
          <p:nvPr/>
        </p:nvSpPr>
        <p:spPr>
          <a:xfrm>
            <a:off x="9262767" y="3812424"/>
            <a:ext cx="198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72301-9684-4179-A9B7-C36860B06188}"/>
              </a:ext>
            </a:extLst>
          </p:cNvPr>
          <p:cNvSpPr txBox="1"/>
          <p:nvPr/>
        </p:nvSpPr>
        <p:spPr>
          <a:xfrm>
            <a:off x="554462" y="4333220"/>
            <a:ext cx="779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একই ভাবে,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বর্তমান বয়স ১৫ বছর হলে ৫ বছর পর পুত্রের বয়স হবে ১৫+৫=২০ বছর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06692-D343-4A51-9024-26270B27D832}"/>
              </a:ext>
            </a:extLst>
          </p:cNvPr>
          <p:cNvSpPr txBox="1"/>
          <p:nvPr/>
        </p:nvSpPr>
        <p:spPr>
          <a:xfrm>
            <a:off x="9639356" y="1872039"/>
            <a:ext cx="76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৪৫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E69BF7-432A-424B-BFC5-FEAB9A77FF51}"/>
              </a:ext>
            </a:extLst>
          </p:cNvPr>
          <p:cNvSpPr txBox="1"/>
          <p:nvPr/>
        </p:nvSpPr>
        <p:spPr>
          <a:xfrm>
            <a:off x="10068322" y="2159839"/>
            <a:ext cx="53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195A2-257F-486D-AD31-E4510A683815}"/>
              </a:ext>
            </a:extLst>
          </p:cNvPr>
          <p:cNvSpPr txBox="1"/>
          <p:nvPr/>
        </p:nvSpPr>
        <p:spPr>
          <a:xfrm>
            <a:off x="10351679" y="1872039"/>
            <a:ext cx="60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F346F1-174B-4502-B2C9-D8FA07D6EDB9}"/>
              </a:ext>
            </a:extLst>
          </p:cNvPr>
          <p:cNvSpPr txBox="1"/>
          <p:nvPr/>
        </p:nvSpPr>
        <p:spPr>
          <a:xfrm>
            <a:off x="10256876" y="1376785"/>
            <a:ext cx="71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4857610" y="384167"/>
            <a:ext cx="200970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725388" y="1709015"/>
            <a:ext cx="9909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১০০ বছর । পিতার বয়স পুত্রের বয়সের ৩ গুণ।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866066" y="3207327"/>
            <a:ext cx="962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পুত্রের বয়সের কত গুণ?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866066" y="4082820"/>
            <a:ext cx="817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    পুত্রের বয়স কত?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866066" y="4853299"/>
            <a:ext cx="4288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৩.   পিতার বয়স কত?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4A3DD5E-E2A5-4A31-913D-2D760AE60239}"/>
              </a:ext>
            </a:extLst>
          </p:cNvPr>
          <p:cNvSpPr txBox="1"/>
          <p:nvPr/>
        </p:nvSpPr>
        <p:spPr>
          <a:xfrm>
            <a:off x="941093" y="5728792"/>
            <a:ext cx="779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৪.  ৫বছর পর পিতা ও পুত্রের বয়স কত হবে 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09F30D-F9EF-450F-9D0B-4D938439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90" y="251327"/>
            <a:ext cx="2019582" cy="182905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0249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03088-32E0-4292-9E41-BA718A3D77BA}"/>
              </a:ext>
            </a:extLst>
          </p:cNvPr>
          <p:cNvSpPr/>
          <p:nvPr/>
        </p:nvSpPr>
        <p:spPr>
          <a:xfrm>
            <a:off x="839449" y="1470898"/>
            <a:ext cx="10553076" cy="472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4767506" y="313119"/>
            <a:ext cx="154335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9CD12CB-13BD-4F2B-A481-81468D5B2E76}"/>
              </a:ext>
            </a:extLst>
          </p:cNvPr>
          <p:cNvSpPr txBox="1"/>
          <p:nvPr/>
        </p:nvSpPr>
        <p:spPr>
          <a:xfrm>
            <a:off x="1199116" y="1470898"/>
            <a:ext cx="8739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 ও পুত্রের বয়সের সমষ্টি ৬৮  বছর । মায়ের বয়স পুত্রের বয়সের ৩ গুণ।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A40F2C4-66A7-4F85-847A-E270031CD7A4}"/>
              </a:ext>
            </a:extLst>
          </p:cNvPr>
          <p:cNvSpPr txBox="1"/>
          <p:nvPr/>
        </p:nvSpPr>
        <p:spPr>
          <a:xfrm>
            <a:off x="1364009" y="2863893"/>
            <a:ext cx="704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 ও পুত্রের প্রত্যকের বয়স কত ?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3803ED9-22B7-4FC3-B242-3DBF50F446C2}"/>
              </a:ext>
            </a:extLst>
          </p:cNvPr>
          <p:cNvSpPr txBox="1"/>
          <p:nvPr/>
        </p:nvSpPr>
        <p:spPr>
          <a:xfrm>
            <a:off x="1364008" y="4072031"/>
            <a:ext cx="7049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 বছর পর মা ও পুত্রের বয়সের সমষ্টি কত হবে ?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1D3A5CB-06D1-437B-B2AC-9F648A5B8E23}"/>
              </a:ext>
            </a:extLst>
          </p:cNvPr>
          <p:cNvSpPr/>
          <p:nvPr/>
        </p:nvSpPr>
        <p:spPr>
          <a:xfrm>
            <a:off x="3271467" y="451637"/>
            <a:ext cx="614596" cy="519009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16EA4F3-7C3C-430F-99E5-2A230B9B1404}"/>
              </a:ext>
            </a:extLst>
          </p:cNvPr>
          <p:cNvSpPr/>
          <p:nvPr/>
        </p:nvSpPr>
        <p:spPr>
          <a:xfrm>
            <a:off x="2252433" y="456726"/>
            <a:ext cx="614596" cy="519009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4F3D15B-4897-439C-A356-4CE4AC6705AF}"/>
              </a:ext>
            </a:extLst>
          </p:cNvPr>
          <p:cNvSpPr/>
          <p:nvPr/>
        </p:nvSpPr>
        <p:spPr>
          <a:xfrm>
            <a:off x="7903583" y="462343"/>
            <a:ext cx="614596" cy="519009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E9317C8-C29D-414C-8A33-1DCC103D6552}"/>
              </a:ext>
            </a:extLst>
          </p:cNvPr>
          <p:cNvSpPr/>
          <p:nvPr/>
        </p:nvSpPr>
        <p:spPr>
          <a:xfrm>
            <a:off x="6860815" y="456726"/>
            <a:ext cx="614596" cy="519009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9121ED-186C-456A-87AE-E661FF7BC8F6}"/>
              </a:ext>
            </a:extLst>
          </p:cNvPr>
          <p:cNvSpPr txBox="1"/>
          <p:nvPr/>
        </p:nvSpPr>
        <p:spPr>
          <a:xfrm>
            <a:off x="1199116" y="1470898"/>
            <a:ext cx="8739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রাজু ও রাকিবের বয়সের সমষ্টি ৮০  বছর । রাজুর বয়স রাকিবের বয়সের ৪ গুণ।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B7AD4BB-F38F-40D4-822C-BBB31DD0487B}"/>
              </a:ext>
            </a:extLst>
          </p:cNvPr>
          <p:cNvSpPr txBox="1"/>
          <p:nvPr/>
        </p:nvSpPr>
        <p:spPr>
          <a:xfrm>
            <a:off x="1144153" y="2973130"/>
            <a:ext cx="9696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রাজু ও রাকিবের বয়সের সমষ্টি রাকিবের বয়সের কত গুণ?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3E39DBD-4CD2-4F9B-AD36-B4382C54DE2A}"/>
              </a:ext>
            </a:extLst>
          </p:cNvPr>
          <p:cNvSpPr txBox="1"/>
          <p:nvPr/>
        </p:nvSpPr>
        <p:spPr>
          <a:xfrm>
            <a:off x="1144153" y="5252190"/>
            <a:ext cx="969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 বছর পর রাজু ও রাকিবের বয়সের সমষ্টি কত হবে ?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EEEA8-7ED2-4BA3-A7BA-90251288DF65}"/>
              </a:ext>
            </a:extLst>
          </p:cNvPr>
          <p:cNvSpPr txBox="1"/>
          <p:nvPr/>
        </p:nvSpPr>
        <p:spPr>
          <a:xfrm>
            <a:off x="4767506" y="313119"/>
            <a:ext cx="208299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E6CD63E-DFCA-4BE1-ABDC-CFBB20939269}"/>
              </a:ext>
            </a:extLst>
          </p:cNvPr>
          <p:cNvSpPr txBox="1"/>
          <p:nvPr/>
        </p:nvSpPr>
        <p:spPr>
          <a:xfrm>
            <a:off x="1144153" y="4180116"/>
            <a:ext cx="93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প্রত্যেকের বয়স কত?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A198B-40E5-45C3-8F80-A93F9F82D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93" y="352676"/>
            <a:ext cx="2446490" cy="12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0AFFE-9EC0-4E44-BCDE-4E05BC730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94" y="2849839"/>
            <a:ext cx="3606931" cy="270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36C71-3E4D-4FE8-BD23-6AD21939E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4" y="1912104"/>
            <a:ext cx="2813623" cy="392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68795-0E45-427C-9D10-C06619A0E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77" y="1912104"/>
            <a:ext cx="2813623" cy="3924264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09310FD7-356A-4509-8227-87153DBB5991}"/>
              </a:ext>
            </a:extLst>
          </p:cNvPr>
          <p:cNvSpPr txBox="1"/>
          <p:nvPr/>
        </p:nvSpPr>
        <p:spPr>
          <a:xfrm>
            <a:off x="4002283" y="952502"/>
            <a:ext cx="428884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  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5C9E6-A562-4E4B-BC21-FCB750DA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0"/>
            <a:ext cx="11746523" cy="6794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AA547-3656-4FED-B474-18CF6075FE77}"/>
              </a:ext>
            </a:extLst>
          </p:cNvPr>
          <p:cNvSpPr txBox="1"/>
          <p:nvPr/>
        </p:nvSpPr>
        <p:spPr>
          <a:xfrm>
            <a:off x="3460652" y="3207434"/>
            <a:ext cx="6288259" cy="80185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as-IN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76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E3A3B48-EEF3-434B-94A3-C187D5FC108E}"/>
              </a:ext>
            </a:extLst>
          </p:cNvPr>
          <p:cNvGrpSpPr/>
          <p:nvPr/>
        </p:nvGrpSpPr>
        <p:grpSpPr>
          <a:xfrm>
            <a:off x="352338" y="824717"/>
            <a:ext cx="5207391" cy="5208563"/>
            <a:chOff x="352338" y="824717"/>
            <a:chExt cx="5207391" cy="5208563"/>
          </a:xfrm>
        </p:grpSpPr>
        <p:sp>
          <p:nvSpPr>
            <p:cNvPr id="4" name="Scroll: Vertical 3">
              <a:extLst>
                <a:ext uri="{FF2B5EF4-FFF2-40B4-BE49-F238E27FC236}">
                  <a16:creationId xmlns:a16="http://schemas.microsoft.com/office/drawing/2014/main" id="{CEB5FBD8-16B3-4500-A92F-011356832BCC}"/>
                </a:ext>
              </a:extLst>
            </p:cNvPr>
            <p:cNvSpPr/>
            <p:nvPr/>
          </p:nvSpPr>
          <p:spPr>
            <a:xfrm>
              <a:off x="352338" y="824717"/>
              <a:ext cx="5207391" cy="5208563"/>
            </a:xfrm>
            <a:prstGeom prst="verticalScroll">
              <a:avLst>
                <a:gd name="adj" fmla="val 645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10CCCC-3396-4497-A020-1278F51E07EE}"/>
                </a:ext>
              </a:extLst>
            </p:cNvPr>
            <p:cNvSpPr txBox="1"/>
            <p:nvPr/>
          </p:nvSpPr>
          <p:spPr>
            <a:xfrm>
              <a:off x="1255694" y="1586915"/>
              <a:ext cx="3064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4CECE9-201B-4F1B-9D91-F5EEBCFC2EEF}"/>
                </a:ext>
              </a:extLst>
            </p:cNvPr>
            <p:cNvSpPr txBox="1"/>
            <p:nvPr/>
          </p:nvSpPr>
          <p:spPr>
            <a:xfrm>
              <a:off x="1537629" y="243092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i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প্রতিভা রানী </a:t>
              </a:r>
              <a:endParaRPr lang="en-US" sz="32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735850-B431-4985-88EC-5C8AD0656F56}"/>
                </a:ext>
              </a:extLst>
            </p:cNvPr>
            <p:cNvSpPr txBox="1"/>
            <p:nvPr/>
          </p:nvSpPr>
          <p:spPr>
            <a:xfrm>
              <a:off x="1352718" y="3306404"/>
              <a:ext cx="2433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4E5DF5-8A54-4901-95F4-7E51B78CF53F}"/>
                </a:ext>
              </a:extLst>
            </p:cNvPr>
            <p:cNvSpPr txBox="1"/>
            <p:nvPr/>
          </p:nvSpPr>
          <p:spPr>
            <a:xfrm>
              <a:off x="775285" y="4097456"/>
              <a:ext cx="4285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মৌখাড়া সরকারি প্রাথমিক বিদ্যালয়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207661-EC9C-4535-98BC-77A409A03E83}"/>
                </a:ext>
              </a:extLst>
            </p:cNvPr>
            <p:cNvSpPr txBox="1"/>
            <p:nvPr/>
          </p:nvSpPr>
          <p:spPr>
            <a:xfrm>
              <a:off x="1173774" y="4855543"/>
              <a:ext cx="2556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বড়াইগ্রাম,নাটোর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D31763-26C0-42B4-9104-0CC62B576A93}"/>
              </a:ext>
            </a:extLst>
          </p:cNvPr>
          <p:cNvGrpSpPr/>
          <p:nvPr/>
        </p:nvGrpSpPr>
        <p:grpSpPr>
          <a:xfrm>
            <a:off x="6414180" y="824718"/>
            <a:ext cx="5604124" cy="5208563"/>
            <a:chOff x="6414180" y="824718"/>
            <a:chExt cx="5604124" cy="5208563"/>
          </a:xfrm>
        </p:grpSpPr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id="{076F7DD6-9BB3-4213-8BD6-4036BA4AA2D8}"/>
                </a:ext>
              </a:extLst>
            </p:cNvPr>
            <p:cNvSpPr/>
            <p:nvPr/>
          </p:nvSpPr>
          <p:spPr>
            <a:xfrm>
              <a:off x="6414180" y="824718"/>
              <a:ext cx="5604124" cy="5208563"/>
            </a:xfrm>
            <a:prstGeom prst="verticalScroll">
              <a:avLst>
                <a:gd name="adj" fmla="val 645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10FCE7-8F29-424A-A9DC-C4DE769E045B}"/>
                </a:ext>
              </a:extLst>
            </p:cNvPr>
            <p:cNvSpPr txBox="1"/>
            <p:nvPr/>
          </p:nvSpPr>
          <p:spPr>
            <a:xfrm>
              <a:off x="7407166" y="1401251"/>
              <a:ext cx="2125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42B890-E847-4D06-8396-1055D250AC82}"/>
                </a:ext>
              </a:extLst>
            </p:cNvPr>
            <p:cNvSpPr txBox="1"/>
            <p:nvPr/>
          </p:nvSpPr>
          <p:spPr>
            <a:xfrm>
              <a:off x="7040982" y="4519540"/>
              <a:ext cx="437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অনুশীলনী ৩,সমস্যা নং-১০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9EF395-7822-4166-8B11-3F5B0FFDC30F}"/>
                </a:ext>
              </a:extLst>
            </p:cNvPr>
            <p:cNvSpPr txBox="1"/>
            <p:nvPr/>
          </p:nvSpPr>
          <p:spPr>
            <a:xfrm>
              <a:off x="6933624" y="3549001"/>
              <a:ext cx="35145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 চার প্রক্রিয়া সম্পর্কিত সমস্যাবলি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C4898C-468B-4E0B-AB38-7F2CF1D80D4C}"/>
                </a:ext>
              </a:extLst>
            </p:cNvPr>
            <p:cNvSpPr txBox="1"/>
            <p:nvPr/>
          </p:nvSpPr>
          <p:spPr>
            <a:xfrm>
              <a:off x="7290626" y="2905779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গণিত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389056-229C-4DE6-8544-83FAAC8042F9}"/>
                </a:ext>
              </a:extLst>
            </p:cNvPr>
            <p:cNvSpPr txBox="1"/>
            <p:nvPr/>
          </p:nvSpPr>
          <p:spPr>
            <a:xfrm>
              <a:off x="7407166" y="2375649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D44916-FD92-4677-9B9F-9C9DBFD47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012" y="1248059"/>
              <a:ext cx="1800974" cy="2284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4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476CB-D5DF-48D8-AE51-198D6304D1E6}"/>
              </a:ext>
            </a:extLst>
          </p:cNvPr>
          <p:cNvSpPr txBox="1"/>
          <p:nvPr/>
        </p:nvSpPr>
        <p:spPr>
          <a:xfrm>
            <a:off x="5043267" y="90281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5EF7D-D21C-4D60-A13D-CDEF42915F4E}"/>
              </a:ext>
            </a:extLst>
          </p:cNvPr>
          <p:cNvSpPr txBox="1"/>
          <p:nvPr/>
        </p:nvSpPr>
        <p:spPr>
          <a:xfrm>
            <a:off x="1266092" y="2496796"/>
            <a:ext cx="938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 যোগ/বিয়োগ ও গুণ/ভাগ সংক্রান্ত তিন স্তরবিশিষ্ট সমস্যার সমাধান করতে পারবে।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77E21-9659-453F-B790-8F670FBAEC5C}"/>
              </a:ext>
            </a:extLst>
          </p:cNvPr>
          <p:cNvSpPr txBox="1"/>
          <p:nvPr/>
        </p:nvSpPr>
        <p:spPr>
          <a:xfrm>
            <a:off x="1266092" y="3832114"/>
            <a:ext cx="9087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যোগ,বিয়োগ,গুণ ও ভাগের অনূর্ধ্ব তিনটি ব্যবহার করে তিন স্তরবিশিষ্ট সমস্যার সমাধান করতে পারবে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83D6787-B801-4C72-AEBD-54CE3A023340}"/>
              </a:ext>
            </a:extLst>
          </p:cNvPr>
          <p:cNvSpPr/>
          <p:nvPr/>
        </p:nvSpPr>
        <p:spPr>
          <a:xfrm>
            <a:off x="4895555" y="825424"/>
            <a:ext cx="1976511" cy="798366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A6E52-B4B8-4ACD-9038-3DD50D042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9" y="767884"/>
            <a:ext cx="3805751" cy="31924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3416B0-707D-48C6-8A64-C30D44251806}"/>
              </a:ext>
            </a:extLst>
          </p:cNvPr>
          <p:cNvGrpSpPr/>
          <p:nvPr/>
        </p:nvGrpSpPr>
        <p:grpSpPr>
          <a:xfrm>
            <a:off x="715822" y="1148728"/>
            <a:ext cx="3178384" cy="2229612"/>
            <a:chOff x="1064658" y="1008660"/>
            <a:chExt cx="3178384" cy="2229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8A372B-2DA2-43E8-81F3-08D67F2B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42" y="1008660"/>
              <a:ext cx="1589192" cy="11148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C295E1-9C25-4F65-929B-6DF2A8AF5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50" y="2123466"/>
              <a:ext cx="1589192" cy="1114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C6D0DA-8C1C-4648-8CB0-9AA2D0CC7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58" y="2123466"/>
              <a:ext cx="1589192" cy="11148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44E67-DDEF-4F96-9696-AB36E5EF2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66" y="1008660"/>
              <a:ext cx="1589192" cy="111480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19E44C-A21A-4FB0-B451-F19D22F3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00" y="1713556"/>
            <a:ext cx="1589192" cy="1114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D1FC5B-8469-46F4-9A75-D21369AD8DDA}"/>
              </a:ext>
            </a:extLst>
          </p:cNvPr>
          <p:cNvSpPr txBox="1"/>
          <p:nvPr/>
        </p:nvSpPr>
        <p:spPr>
          <a:xfrm>
            <a:off x="4400493" y="278773"/>
            <a:ext cx="324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অনুমান করে বলো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C7B32-FFBA-45C7-949A-4F609939C765}"/>
              </a:ext>
            </a:extLst>
          </p:cNvPr>
          <p:cNvSpPr txBox="1"/>
          <p:nvPr/>
        </p:nvSpPr>
        <p:spPr>
          <a:xfrm>
            <a:off x="1266134" y="4836484"/>
            <a:ext cx="10044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তরমুজ কয়টি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কয়গু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1FA7A-C1F5-47A0-8F72-33D963A7244D}"/>
              </a:ext>
            </a:extLst>
          </p:cNvPr>
          <p:cNvSpPr txBox="1"/>
          <p:nvPr/>
        </p:nvSpPr>
        <p:spPr>
          <a:xfrm>
            <a:off x="702388" y="5758961"/>
            <a:ext cx="1078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D59C3-B208-4EB2-938D-3B5872C1DA05}"/>
              </a:ext>
            </a:extLst>
          </p:cNvPr>
          <p:cNvSpPr txBox="1"/>
          <p:nvPr/>
        </p:nvSpPr>
        <p:spPr>
          <a:xfrm>
            <a:off x="1223277" y="3853320"/>
            <a:ext cx="209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607C1-B59C-465D-8462-2FE9F9032476}"/>
              </a:ext>
            </a:extLst>
          </p:cNvPr>
          <p:cNvSpPr txBox="1"/>
          <p:nvPr/>
        </p:nvSpPr>
        <p:spPr>
          <a:xfrm>
            <a:off x="5329774" y="3581513"/>
            <a:ext cx="194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D504D-CF27-47C8-8DA4-D30A327DA725}"/>
              </a:ext>
            </a:extLst>
          </p:cNvPr>
          <p:cNvSpPr txBox="1"/>
          <p:nvPr/>
        </p:nvSpPr>
        <p:spPr>
          <a:xfrm>
            <a:off x="8402177" y="2898492"/>
            <a:ext cx="1756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E4E36-BD54-4AAF-9AB0-BF692DDC7CDA}"/>
              </a:ext>
            </a:extLst>
          </p:cNvPr>
          <p:cNvSpPr txBox="1"/>
          <p:nvPr/>
        </p:nvSpPr>
        <p:spPr>
          <a:xfrm>
            <a:off x="4541872" y="4285927"/>
            <a:ext cx="23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৩০০÷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৪=৭৫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18BDBC-B81E-4461-9E55-0D4EAAF1F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65" y="332627"/>
            <a:ext cx="2019582" cy="1829055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634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31094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37BF-E992-4ACF-8771-A61084E1E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3580" y="-979657"/>
            <a:ext cx="5128624" cy="8431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0AA98-C34E-4CC5-98B2-FC6D29B88A8C}"/>
              </a:ext>
            </a:extLst>
          </p:cNvPr>
          <p:cNvSpPr txBox="1"/>
          <p:nvPr/>
        </p:nvSpPr>
        <p:spPr>
          <a:xfrm>
            <a:off x="4601941" y="1519473"/>
            <a:ext cx="324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C2AE0-08A6-4FC3-BDB7-1ABD919DAF7C}"/>
              </a:ext>
            </a:extLst>
          </p:cNvPr>
          <p:cNvSpPr txBox="1"/>
          <p:nvPr/>
        </p:nvSpPr>
        <p:spPr>
          <a:xfrm>
            <a:off x="3195172" y="3130063"/>
            <a:ext cx="555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চার প্রক্রিয়া সম্পর্কিত সমস্যাবলি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1F67D9-A4D5-4199-A0A9-59AC3B335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9" y="96902"/>
            <a:ext cx="11800522" cy="6439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EDE7B7-2A65-46CE-9DEC-7E126D3D0B8B}"/>
              </a:ext>
            </a:extLst>
          </p:cNvPr>
          <p:cNvSpPr txBox="1"/>
          <p:nvPr/>
        </p:nvSpPr>
        <p:spPr>
          <a:xfrm>
            <a:off x="4471181" y="1475353"/>
            <a:ext cx="324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সমস্যা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CCBF7-1EB4-44BD-A6E5-190F691D2834}"/>
              </a:ext>
            </a:extLst>
          </p:cNvPr>
          <p:cNvSpPr txBox="1"/>
          <p:nvPr/>
        </p:nvSpPr>
        <p:spPr>
          <a:xfrm>
            <a:off x="2733099" y="2631835"/>
            <a:ext cx="5726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পুত্রের বয়সের 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ছর।মায়ের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ত্যেকের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4BC53-2CB1-49B0-BF27-D0A5F5FB8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2" y="430215"/>
            <a:ext cx="2987336" cy="317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9F4480-B53B-4D45-A61F-90951DF5C491}"/>
              </a:ext>
            </a:extLst>
          </p:cNvPr>
          <p:cNvSpPr/>
          <p:nvPr/>
        </p:nvSpPr>
        <p:spPr>
          <a:xfrm>
            <a:off x="8564681" y="1562506"/>
            <a:ext cx="2778158" cy="2667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4274D-44EC-4C3C-A086-B7C8F0E05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4019839" y="3167124"/>
            <a:ext cx="1055078" cy="2399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27D6D-4730-4DB6-BCAD-63166F21A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5343557" y="3173147"/>
            <a:ext cx="1055078" cy="2399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FA547-66C4-4996-B420-E8651B0B6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2718872" y="3167124"/>
            <a:ext cx="1055078" cy="2399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lus Sign 1">
            <a:extLst>
              <a:ext uri="{FF2B5EF4-FFF2-40B4-BE49-F238E27FC236}">
                <a16:creationId xmlns:a16="http://schemas.microsoft.com/office/drawing/2014/main" id="{567A37B2-9A2A-4119-8252-707133EC0155}"/>
              </a:ext>
            </a:extLst>
          </p:cNvPr>
          <p:cNvSpPr/>
          <p:nvPr/>
        </p:nvSpPr>
        <p:spPr>
          <a:xfrm>
            <a:off x="6641942" y="4037402"/>
            <a:ext cx="604911" cy="663820"/>
          </a:xfrm>
          <a:prstGeom prst="mathPlus">
            <a:avLst>
              <a:gd name="adj1" fmla="val 4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D3EE7A-CBA8-4E41-8C2B-815CAF839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28374"/>
          <a:stretch/>
        </p:blipFill>
        <p:spPr>
          <a:xfrm>
            <a:off x="457195" y="358212"/>
            <a:ext cx="939984" cy="28723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573279-C4A6-461D-BC9D-97989A096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69" y="237097"/>
            <a:ext cx="2851859" cy="1557265"/>
          </a:xfrm>
          <a:prstGeom prst="ellipse">
            <a:avLst/>
          </a:prstGeom>
          <a:ln w="285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1864F-4BD8-4A48-BF48-32E0F3A1D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1580265" y="830798"/>
            <a:ext cx="1055078" cy="2399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5384AA-4C2F-48FD-BAC6-A57B52FCF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28374"/>
          <a:stretch/>
        </p:blipFill>
        <p:spPr>
          <a:xfrm>
            <a:off x="790827" y="3049320"/>
            <a:ext cx="883924" cy="27009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Equals 16">
            <a:extLst>
              <a:ext uri="{FF2B5EF4-FFF2-40B4-BE49-F238E27FC236}">
                <a16:creationId xmlns:a16="http://schemas.microsoft.com/office/drawing/2014/main" id="{AF99675F-D534-4CAA-9864-8A140F8D9A23}"/>
              </a:ext>
            </a:extLst>
          </p:cNvPr>
          <p:cNvSpPr/>
          <p:nvPr/>
        </p:nvSpPr>
        <p:spPr>
          <a:xfrm>
            <a:off x="2940147" y="1899575"/>
            <a:ext cx="604911" cy="407963"/>
          </a:xfrm>
          <a:prstGeom prst="mathEqual">
            <a:avLst>
              <a:gd name="adj1" fmla="val 16624"/>
              <a:gd name="adj2" fmla="val 25554"/>
            </a:avLst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E57FF-965A-42A9-B74B-341C41F12954}"/>
              </a:ext>
            </a:extLst>
          </p:cNvPr>
          <p:cNvSpPr txBox="1"/>
          <p:nvPr/>
        </p:nvSpPr>
        <p:spPr>
          <a:xfrm>
            <a:off x="3153040" y="458748"/>
            <a:ext cx="53474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৬০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73B267F5-B166-4EA6-B854-43EA86C712D2}"/>
              </a:ext>
            </a:extLst>
          </p:cNvPr>
          <p:cNvSpPr/>
          <p:nvPr/>
        </p:nvSpPr>
        <p:spPr>
          <a:xfrm>
            <a:off x="1890233" y="4119784"/>
            <a:ext cx="604911" cy="407963"/>
          </a:xfrm>
          <a:prstGeom prst="mathEqual">
            <a:avLst>
              <a:gd name="adj1" fmla="val 16624"/>
              <a:gd name="adj2" fmla="val 25554"/>
            </a:avLst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044564-F7B2-42BE-A935-B219FB0A9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7440703" y="3199961"/>
            <a:ext cx="1055078" cy="2399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Equals 18">
            <a:extLst>
              <a:ext uri="{FF2B5EF4-FFF2-40B4-BE49-F238E27FC236}">
                <a16:creationId xmlns:a16="http://schemas.microsoft.com/office/drawing/2014/main" id="{86214746-65BE-400C-B642-2B6C07DD4F8F}"/>
              </a:ext>
            </a:extLst>
          </p:cNvPr>
          <p:cNvSpPr/>
          <p:nvPr/>
        </p:nvSpPr>
        <p:spPr>
          <a:xfrm>
            <a:off x="8764421" y="4210417"/>
            <a:ext cx="604911" cy="407963"/>
          </a:xfrm>
          <a:prstGeom prst="mathEqual">
            <a:avLst>
              <a:gd name="adj1" fmla="val 16624"/>
              <a:gd name="adj2" fmla="val 25554"/>
            </a:avLst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CA5FD-C5D0-48C8-AD47-1D995A43D34F}"/>
              </a:ext>
            </a:extLst>
          </p:cNvPr>
          <p:cNvSpPr txBox="1"/>
          <p:nvPr/>
        </p:nvSpPr>
        <p:spPr>
          <a:xfrm>
            <a:off x="4051317" y="1813504"/>
            <a:ext cx="14718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৬০ বছর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3A3032-EC5F-4986-BAC4-E903AF1DBD2F}"/>
              </a:ext>
            </a:extLst>
          </p:cNvPr>
          <p:cNvSpPr txBox="1"/>
          <p:nvPr/>
        </p:nvSpPr>
        <p:spPr>
          <a:xfrm>
            <a:off x="9753617" y="4161718"/>
            <a:ext cx="14718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৬০ বছর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CDD34-0967-46F7-92FD-9C6A16756FDA}"/>
              </a:ext>
            </a:extLst>
          </p:cNvPr>
          <p:cNvSpPr txBox="1"/>
          <p:nvPr/>
        </p:nvSpPr>
        <p:spPr>
          <a:xfrm>
            <a:off x="3081816" y="5773198"/>
            <a:ext cx="43588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 পুত্রের বয়স = ৬০ বছর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CB33D-2A32-47A3-BAE3-9FDC849A64EC}"/>
              </a:ext>
            </a:extLst>
          </p:cNvPr>
          <p:cNvSpPr txBox="1"/>
          <p:nvPr/>
        </p:nvSpPr>
        <p:spPr>
          <a:xfrm>
            <a:off x="3148302" y="2105904"/>
            <a:ext cx="53474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23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8" grpId="0" animBg="1"/>
      <p:bldP spid="12" grpId="0" animBg="1"/>
      <p:bldP spid="12" grpId="1" animBg="1"/>
      <p:bldP spid="19" grpId="0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3BAE53-F799-4CD6-BBED-659A31DC2CD9}"/>
              </a:ext>
            </a:extLst>
          </p:cNvPr>
          <p:cNvSpPr txBox="1"/>
          <p:nvPr/>
        </p:nvSpPr>
        <p:spPr>
          <a:xfrm>
            <a:off x="2781273" y="549299"/>
            <a:ext cx="592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পুত্রের বয়সের 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0CC3D-E2A2-4FC7-BE03-2B4202C6631E}"/>
              </a:ext>
            </a:extLst>
          </p:cNvPr>
          <p:cNvSpPr txBox="1"/>
          <p:nvPr/>
        </p:nvSpPr>
        <p:spPr>
          <a:xfrm>
            <a:off x="2471150" y="521301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674A8-7611-4ED9-AFA5-0A2A3788B02C}"/>
              </a:ext>
            </a:extLst>
          </p:cNvPr>
          <p:cNvSpPr txBox="1"/>
          <p:nvPr/>
        </p:nvSpPr>
        <p:spPr>
          <a:xfrm>
            <a:off x="2209879" y="484610"/>
            <a:ext cx="937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পুত্রের বয়সের 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4C381-64E7-48D3-A37E-E1BFACC4D1CC}"/>
              </a:ext>
            </a:extLst>
          </p:cNvPr>
          <p:cNvSpPr txBox="1"/>
          <p:nvPr/>
        </p:nvSpPr>
        <p:spPr>
          <a:xfrm>
            <a:off x="1725252" y="1177865"/>
            <a:ext cx="592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পুত্রের বয়সের 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BCA86-9CB3-448B-952A-AA7FB8A88442}"/>
              </a:ext>
            </a:extLst>
          </p:cNvPr>
          <p:cNvSpPr txBox="1"/>
          <p:nvPr/>
        </p:nvSpPr>
        <p:spPr>
          <a:xfrm>
            <a:off x="1725252" y="1778017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0E3F3-90ED-4016-877C-B1DBBA5A661C}"/>
              </a:ext>
            </a:extLst>
          </p:cNvPr>
          <p:cNvSpPr txBox="1"/>
          <p:nvPr/>
        </p:nvSpPr>
        <p:spPr>
          <a:xfrm>
            <a:off x="1725252" y="2419120"/>
            <a:ext cx="937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পুত্রের বয়সের 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(৩+১) =৪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9BB2A-AFD5-427F-A4EB-888DA05F08AD}"/>
              </a:ext>
            </a:extLst>
          </p:cNvPr>
          <p:cNvSpPr txBox="1"/>
          <p:nvPr/>
        </p:nvSpPr>
        <p:spPr>
          <a:xfrm>
            <a:off x="914959" y="4626207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CB6E9-4B4E-45EC-B791-E88E0ABD0CDA}"/>
              </a:ext>
            </a:extLst>
          </p:cNvPr>
          <p:cNvSpPr txBox="1"/>
          <p:nvPr/>
        </p:nvSpPr>
        <p:spPr>
          <a:xfrm>
            <a:off x="899512" y="5212738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৪ = ১৫ বছর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2CDE8-48AE-44AF-8874-8C88577560C4}"/>
              </a:ext>
            </a:extLst>
          </p:cNvPr>
          <p:cNvSpPr txBox="1"/>
          <p:nvPr/>
        </p:nvSpPr>
        <p:spPr>
          <a:xfrm>
            <a:off x="1023599" y="5812890"/>
            <a:ext cx="633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 ১৫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৩ = ৪৫ বছর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DD202-ECD1-4F6B-A2A9-0B09C929B599}"/>
              </a:ext>
            </a:extLst>
          </p:cNvPr>
          <p:cNvSpPr txBox="1"/>
          <p:nvPr/>
        </p:nvSpPr>
        <p:spPr>
          <a:xfrm>
            <a:off x="204820" y="130667"/>
            <a:ext cx="170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177F7-A538-435D-9B5B-07D123FEEE9B}"/>
              </a:ext>
            </a:extLst>
          </p:cNvPr>
          <p:cNvSpPr/>
          <p:nvPr/>
        </p:nvSpPr>
        <p:spPr>
          <a:xfrm>
            <a:off x="2013679" y="3512738"/>
            <a:ext cx="2156978" cy="4168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C1F59A-03EC-4879-BBAD-1FC8D0C43727}"/>
              </a:ext>
            </a:extLst>
          </p:cNvPr>
          <p:cNvSpPr/>
          <p:nvPr/>
        </p:nvSpPr>
        <p:spPr>
          <a:xfrm>
            <a:off x="8472540" y="3506936"/>
            <a:ext cx="2153046" cy="4200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2EEA4-2B47-4056-A1E0-C1EBE4453284}"/>
              </a:ext>
            </a:extLst>
          </p:cNvPr>
          <p:cNvSpPr txBox="1"/>
          <p:nvPr/>
        </p:nvSpPr>
        <p:spPr>
          <a:xfrm>
            <a:off x="1810304" y="3986314"/>
            <a:ext cx="236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47F09-D071-4A1C-B5EC-21536AAB31B9}"/>
              </a:ext>
            </a:extLst>
          </p:cNvPr>
          <p:cNvSpPr txBox="1"/>
          <p:nvPr/>
        </p:nvSpPr>
        <p:spPr>
          <a:xfrm>
            <a:off x="6277843" y="3873152"/>
            <a:ext cx="215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1F041330-8932-4851-8A4F-955C776D1E1D}"/>
              </a:ext>
            </a:extLst>
          </p:cNvPr>
          <p:cNvSpPr/>
          <p:nvPr/>
        </p:nvSpPr>
        <p:spPr>
          <a:xfrm rot="5400000">
            <a:off x="4831789" y="3403091"/>
            <a:ext cx="414360" cy="1642929"/>
          </a:xfrm>
          <a:prstGeom prst="bentUpArrow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C22A8BC8-DDE2-497D-9002-B8B698AB3518}"/>
              </a:ext>
            </a:extLst>
          </p:cNvPr>
          <p:cNvSpPr/>
          <p:nvPr/>
        </p:nvSpPr>
        <p:spPr>
          <a:xfrm rot="10800000">
            <a:off x="8763108" y="4042003"/>
            <a:ext cx="1835742" cy="420010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1CFBB1-5DAD-4F97-82D4-0D5821464DC5}"/>
              </a:ext>
            </a:extLst>
          </p:cNvPr>
          <p:cNvGrpSpPr/>
          <p:nvPr/>
        </p:nvGrpSpPr>
        <p:grpSpPr>
          <a:xfrm>
            <a:off x="4170657" y="3512738"/>
            <a:ext cx="6474866" cy="414695"/>
            <a:chOff x="4170657" y="3512738"/>
            <a:chExt cx="6474866" cy="4146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0443A-C22E-463A-AC8F-F89CB48E768E}"/>
                </a:ext>
              </a:extLst>
            </p:cNvPr>
            <p:cNvSpPr/>
            <p:nvPr/>
          </p:nvSpPr>
          <p:spPr>
            <a:xfrm>
              <a:off x="4170657" y="3513075"/>
              <a:ext cx="6474866" cy="414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864D71-0C48-4166-A97C-137F505CAA09}"/>
                </a:ext>
              </a:extLst>
            </p:cNvPr>
            <p:cNvCxnSpPr/>
            <p:nvPr/>
          </p:nvCxnSpPr>
          <p:spPr>
            <a:xfrm>
              <a:off x="6323703" y="3512738"/>
              <a:ext cx="0" cy="414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4022508-FB9C-435E-B96E-BF9FCD4CB152}"/>
                </a:ext>
              </a:extLst>
            </p:cNvPr>
            <p:cNvCxnSpPr/>
            <p:nvPr/>
          </p:nvCxnSpPr>
          <p:spPr>
            <a:xfrm>
              <a:off x="8492477" y="3512738"/>
              <a:ext cx="0" cy="414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7F4ABD5-5BC1-4BF6-99CA-0B4D23F90CC3}"/>
              </a:ext>
            </a:extLst>
          </p:cNvPr>
          <p:cNvSpPr/>
          <p:nvPr/>
        </p:nvSpPr>
        <p:spPr>
          <a:xfrm>
            <a:off x="6331567" y="3506936"/>
            <a:ext cx="2153046" cy="4200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A0E019-D560-4336-926C-8FA2605BD332}"/>
              </a:ext>
            </a:extLst>
          </p:cNvPr>
          <p:cNvSpPr/>
          <p:nvPr/>
        </p:nvSpPr>
        <p:spPr>
          <a:xfrm>
            <a:off x="4174589" y="3512942"/>
            <a:ext cx="2153046" cy="4200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72ED08-6580-4A88-81DF-A26613C4E52D}"/>
              </a:ext>
            </a:extLst>
          </p:cNvPr>
          <p:cNvSpPr txBox="1"/>
          <p:nvPr/>
        </p:nvSpPr>
        <p:spPr>
          <a:xfrm>
            <a:off x="10707111" y="3611542"/>
            <a:ext cx="1189544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৬০ বছর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Arrow: Bent 44">
            <a:extLst>
              <a:ext uri="{FF2B5EF4-FFF2-40B4-BE49-F238E27FC236}">
                <a16:creationId xmlns:a16="http://schemas.microsoft.com/office/drawing/2014/main" id="{DAE7C7F5-8858-4F60-BEF0-732747B10AFF}"/>
              </a:ext>
            </a:extLst>
          </p:cNvPr>
          <p:cNvSpPr/>
          <p:nvPr/>
        </p:nvSpPr>
        <p:spPr>
          <a:xfrm rot="5400000">
            <a:off x="6519016" y="-1270810"/>
            <a:ext cx="361059" cy="9371735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3" grpId="1" animBg="1"/>
      <p:bldP spid="15" grpId="0" animBg="1"/>
      <p:bldP spid="17" grpId="0"/>
      <p:bldP spid="18" grpId="0"/>
      <p:bldP spid="31" grpId="0" animBg="1"/>
      <p:bldP spid="33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513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69</cp:revision>
  <dcterms:created xsi:type="dcterms:W3CDTF">2019-10-19T04:34:47Z</dcterms:created>
  <dcterms:modified xsi:type="dcterms:W3CDTF">2019-11-03T15:13:59Z</dcterms:modified>
</cp:coreProperties>
</file>