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848"/>
            <a:ext cx="8915401" cy="6814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-76200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1474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540" y="1752600"/>
            <a:ext cx="219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endParaRPr lang="en-US" sz="1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876800"/>
            <a:ext cx="2592508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D6E8E5-3753-4C99-A813-6A7CFEDC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3850482" cy="38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540" y="1752600"/>
            <a:ext cx="219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2555" y="4610489"/>
            <a:ext cx="3811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02F3E5-EE6A-400C-81B8-62BDF69FD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71829"/>
            <a:ext cx="4238819" cy="33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540" y="1752600"/>
            <a:ext cx="2198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Jj</a:t>
            </a:r>
            <a:endParaRPr lang="en-US" sz="1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3196" y="4733925"/>
            <a:ext cx="2592508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17059-9084-4731-BC88-4F9E7E96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66" y="295275"/>
            <a:ext cx="26384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555" y="191070"/>
            <a:ext cx="633004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Individual work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447801"/>
            <a:ext cx="8436056" cy="3962399"/>
            <a:chOff x="555544" y="1448145"/>
            <a:chExt cx="10945558" cy="479576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35429" y="1295400"/>
            <a:ext cx="1517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F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429" y="3626584"/>
            <a:ext cx="2002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G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1361" y="1218177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flag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35052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Guitar</a:t>
            </a:r>
            <a:endParaRPr lang="en-US" sz="14400" b="1" dirty="0">
              <a:latin typeface="Century Gothic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FC78D7-9BA5-4588-8171-0860F2651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7684">
            <a:off x="6327397" y="2955828"/>
            <a:ext cx="2661409" cy="24826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961FFA-F641-45C7-A16E-C107E04E6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15" y="1074919"/>
            <a:ext cx="3048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447801"/>
            <a:ext cx="8436056" cy="3962399"/>
            <a:chOff x="555544" y="1448145"/>
            <a:chExt cx="10945558" cy="47957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6555" y="191070"/>
            <a:ext cx="633004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Individual work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9" y="12954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H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226" y="3626584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I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1264384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Head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7752" y="3477041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entury Gothic" pitchFamily="34" charset="0"/>
              </a:rPr>
              <a:t>Ice cream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A0F967-A2B2-4F71-9574-978578D34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97" y="777364"/>
            <a:ext cx="1825386" cy="2912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4A0CB4-BE9C-4D20-A7C6-E21D61148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197">
            <a:off x="6267318" y="3348913"/>
            <a:ext cx="1742667" cy="25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447801"/>
            <a:ext cx="8436056" cy="3962399"/>
            <a:chOff x="555544" y="1448145"/>
            <a:chExt cx="10945558" cy="479576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98715" y="12954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J</a:t>
            </a:r>
            <a:r>
              <a:rPr lang="en-US" sz="8800" b="1" dirty="0">
                <a:latin typeface="Century Gothic" pitchFamily="34" charset="0"/>
              </a:rPr>
              <a:t>=</a:t>
            </a:r>
            <a:endParaRPr lang="en-US" sz="144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1264384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Century Gothic" pitchFamily="34" charset="0"/>
              </a:rPr>
              <a:t>Jeep</a:t>
            </a:r>
            <a:endParaRPr lang="en-US" sz="14400" b="1" dirty="0">
              <a:latin typeface="Century Gothic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E95BED-2C90-4B4A-B7EF-3C271D15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97" y="1481217"/>
            <a:ext cx="3474264" cy="16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91600" cy="655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81201" y="4800599"/>
            <a:ext cx="5134307" cy="2225070"/>
            <a:chOff x="162126" y="1226042"/>
            <a:chExt cx="7835461" cy="40775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26" y="1226042"/>
              <a:ext cx="7835461" cy="3673264"/>
            </a:xfrm>
            <a:prstGeom prst="rect">
              <a:avLst/>
            </a:prstGeom>
          </p:spPr>
        </p:pic>
        <p:sp>
          <p:nvSpPr>
            <p:cNvPr id="12" name="Line Callout 2 11"/>
            <p:cNvSpPr/>
            <p:nvPr/>
          </p:nvSpPr>
          <p:spPr>
            <a:xfrm>
              <a:off x="3783724" y="3599908"/>
              <a:ext cx="4213863" cy="1703646"/>
            </a:xfrm>
            <a:prstGeom prst="borderCallout2">
              <a:avLst>
                <a:gd name="adj1" fmla="val 20084"/>
                <a:gd name="adj2" fmla="val 2903"/>
                <a:gd name="adj3" fmla="val 35143"/>
                <a:gd name="adj4" fmla="val -18244"/>
                <a:gd name="adj5" fmla="val -17037"/>
                <a:gd name="adj6" fmla="val -47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ysClr val="windowText" lastClr="000000"/>
                  </a:solidFill>
                  <a:latin typeface="Century Gothic" pitchFamily="34" charset="0"/>
                </a:rPr>
                <a:t>Bye </a:t>
              </a:r>
              <a:r>
                <a:rPr lang="en-US" sz="4800" b="1" dirty="0" err="1">
                  <a:solidFill>
                    <a:sysClr val="windowText" lastClr="000000"/>
                  </a:solidFill>
                  <a:latin typeface="Century Gothic" pitchFamily="34" charset="0"/>
                </a:rPr>
                <a:t>bye</a:t>
              </a:r>
              <a:endParaRPr lang="en-US" sz="4800" b="1" dirty="0">
                <a:solidFill>
                  <a:sysClr val="windowText" lastClr="00000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8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839E-6 3.7037E-6 L 1.07281 -0.9127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41" y="-4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292" y="309976"/>
            <a:ext cx="3810000" cy="1143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147415" cy="6853785"/>
          </a:xfrm>
          <a:prstGeom prst="frame">
            <a:avLst>
              <a:gd name="adj1" fmla="val 257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612B727-5589-4D5E-8EAD-263FDF2F174A}"/>
              </a:ext>
            </a:extLst>
          </p:cNvPr>
          <p:cNvSpPr/>
          <p:nvPr/>
        </p:nvSpPr>
        <p:spPr>
          <a:xfrm>
            <a:off x="2819401" y="1758737"/>
            <a:ext cx="6077606" cy="4408527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Magzumi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Kutubpur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Hat GPS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Shibchar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Madaripur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01720647519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nkhoMJ" pitchFamily="2" charset="0"/>
                <a:cs typeface="Nikosh" pitchFamily="2" charset="0"/>
              </a:rPr>
              <a:t>t</a:t>
            </a:r>
            <a:r>
              <a:rPr lang="en-US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Nikosh" pitchFamily="2" charset="0"/>
              </a:rPr>
              <a:t>magzumi1985@gmail.com</a:t>
            </a:r>
            <a:endParaRPr lang="en-US" sz="2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1780A-AF6E-4688-9A3B-247883D44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" y="2003925"/>
            <a:ext cx="251150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59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3415" y="4215"/>
            <a:ext cx="9147415" cy="6866873"/>
          </a:xfrm>
          <a:prstGeom prst="frame">
            <a:avLst>
              <a:gd name="adj1" fmla="val 2578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2400" y="762001"/>
            <a:ext cx="5943600" cy="4177553"/>
          </a:xfrm>
          <a:prstGeom prst="horizontalScroll">
            <a:avLst>
              <a:gd name="adj" fmla="val 16766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45 minute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2597"/>
            <a:ext cx="2756391" cy="37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8400"/>
            <a:ext cx="82296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1.1.1 : become familiar with English sounds by  listening to common English word.</a:t>
            </a:r>
          </a:p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1.2.1 : recognize and read the Alphabet both small and Capital. (Non cursive)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06829"/>
            <a:ext cx="7620000" cy="139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Learning Outcome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147415" cy="6866873"/>
          </a:xfrm>
          <a:prstGeom prst="frame">
            <a:avLst>
              <a:gd name="adj1" fmla="val 2578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187" y="228600"/>
            <a:ext cx="775421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6764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We shall overcome </a:t>
            </a:r>
          </a:p>
          <a:p>
            <a:r>
              <a:rPr lang="en-US" sz="4000" dirty="0"/>
              <a:t>       We shall overcome</a:t>
            </a:r>
          </a:p>
          <a:p>
            <a:r>
              <a:rPr lang="en-US" sz="4000" dirty="0"/>
              <a:t>We shall overcome someday</a:t>
            </a:r>
          </a:p>
          <a:p>
            <a:r>
              <a:rPr lang="en-US" sz="4000" dirty="0"/>
              <a:t>       Oh deep in my heart, I do believe,</a:t>
            </a:r>
          </a:p>
          <a:p>
            <a:r>
              <a:rPr lang="en-US" sz="4000" dirty="0"/>
              <a:t>………………………………..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7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651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What can you see in this pictures?</a:t>
            </a:r>
          </a:p>
        </p:txBody>
      </p:sp>
      <p:sp>
        <p:nvSpPr>
          <p:cNvPr id="8" name="Frame 7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5687656"/>
            <a:ext cx="15141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latin typeface="Century Gothic" pitchFamily="34" charset="0"/>
                <a:cs typeface="Times New Roman" pitchFamily="18" charset="0"/>
              </a:rPr>
              <a:t>Jar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343" y="340617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itchFamily="34" charset="0"/>
                <a:cs typeface="Times New Roman" pitchFamily="18" charset="0"/>
              </a:rPr>
              <a:t>Fish</a:t>
            </a:r>
            <a:endParaRPr lang="en-US" sz="4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352800"/>
            <a:ext cx="175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itchFamily="34" charset="0"/>
                <a:cs typeface="Times New Roman" pitchFamily="18" charset="0"/>
              </a:rPr>
              <a:t>Goat</a:t>
            </a:r>
            <a:endParaRPr lang="en-US" sz="4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3834" y="327660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entury Gothic" pitchFamily="34" charset="0"/>
                <a:cs typeface="Times New Roman" pitchFamily="18" charset="0"/>
              </a:rPr>
              <a:t>Hen</a:t>
            </a:r>
            <a:endParaRPr lang="en-US" sz="4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1" y="3276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Times New Roman" pitchFamily="18" charset="0"/>
              </a:rPr>
              <a:t>Insects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20101C-7609-44A8-B51E-C1FFA799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2" y="1404577"/>
            <a:ext cx="2410857" cy="15655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28B9F7-3E51-405D-A3A8-7D24EC158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86747"/>
            <a:ext cx="182880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C973B2-5B35-4C39-8BF6-02A9A998D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79" y="1225316"/>
            <a:ext cx="2009775" cy="1924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294CBD-E5BF-4BE7-83D5-3519D06C9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28" y="1225316"/>
            <a:ext cx="2115366" cy="17786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6EB3E1-F302-4403-BA8C-8416616BC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26" y="4242680"/>
            <a:ext cx="855748" cy="14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8392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Today’s Lesson</a:t>
            </a:r>
          </a:p>
          <a:p>
            <a:pPr algn="ctr"/>
            <a:r>
              <a:rPr lang="en-US" sz="6600" dirty="0"/>
              <a:t>Alphabet: Ff-</a:t>
            </a:r>
            <a:r>
              <a:rPr lang="en-US" sz="6600" dirty="0" err="1"/>
              <a:t>Jj</a:t>
            </a:r>
            <a:endParaRPr lang="en-US" sz="6600" dirty="0"/>
          </a:p>
          <a:p>
            <a:pPr algn="ctr"/>
            <a:r>
              <a:rPr lang="en-US" sz="6600" dirty="0"/>
              <a:t>Unit: 8,9,10,11,12</a:t>
            </a:r>
          </a:p>
          <a:p>
            <a:pPr algn="ctr"/>
            <a:r>
              <a:rPr lang="en-US" sz="6600" dirty="0"/>
              <a:t>Page</a:t>
            </a:r>
            <a:r>
              <a:rPr lang="en-US" sz="6600"/>
              <a:t>: 17,19,21,23,25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-3415" y="4215"/>
            <a:ext cx="9299815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86" y="1752600"/>
            <a:ext cx="2198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6492" y="4114800"/>
            <a:ext cx="3583108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99482-AC80-4D45-88C6-A1B04081B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51212"/>
            <a:ext cx="4933523" cy="28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2714"/>
            <a:ext cx="44178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540" y="1752600"/>
            <a:ext cx="2198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411480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79C95-3373-4D72-93C4-EF63DC0F1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77" y="1093233"/>
            <a:ext cx="3505200" cy="291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169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Century Gothic</vt:lpstr>
      <vt:lpstr>Nikosh</vt:lpstr>
      <vt:lpstr>NikoshBAN</vt:lpstr>
      <vt:lpstr>SonkhoMJ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Magzumi</dc:creator>
  <cp:lastModifiedBy>DEll</cp:lastModifiedBy>
  <cp:revision>64</cp:revision>
  <dcterms:created xsi:type="dcterms:W3CDTF">2006-08-16T00:00:00Z</dcterms:created>
  <dcterms:modified xsi:type="dcterms:W3CDTF">2019-11-04T05:41:40Z</dcterms:modified>
</cp:coreProperties>
</file>