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8" autoAdjust="0"/>
  </p:normalViewPr>
  <p:slideViewPr>
    <p:cSldViewPr snapToGrid="0">
      <p:cViewPr varScale="1">
        <p:scale>
          <a:sx n="60" d="100"/>
          <a:sy n="60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8C7A7-D908-4096-A04D-8E22364B509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9D36-077A-4523-9AD5-01B05B635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9D36-077A-4523-9AD5-01B05B6350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9D36-077A-4523-9AD5-01B05B6350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9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A3B4-3BD4-41CD-A391-AAB7C43F8BF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hibanandabiswas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54841"/>
            <a:ext cx="12192000" cy="7212842"/>
            <a:chOff x="0" y="-354841"/>
            <a:chExt cx="12192000" cy="72128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54841"/>
              <a:ext cx="12192000" cy="721284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52633" y="464024"/>
              <a:ext cx="5363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80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8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12192000" cy="68580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৫মিঃ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30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57656" cy="75212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সমাজ,ধর্ম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অধিবাসিদের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সভ্যতা,ধর্ম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3987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0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453871" cy="6980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সময়-১০মিঃ</a:t>
            </a: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5910" y="-103030"/>
            <a:ext cx="12428112" cy="71735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054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4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765" y="5411450"/>
            <a:ext cx="27302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7112715"/>
            <a:chOff x="0" y="0"/>
            <a:chExt cx="12192000" cy="711271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12192000" cy="7112715"/>
              <a:chOff x="0" y="366535"/>
              <a:chExt cx="12192000" cy="646610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366535"/>
                <a:ext cx="12192000" cy="131504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88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0" y="1600438"/>
                <a:ext cx="5800299" cy="523220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66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600" u="sng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6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u="sng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6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6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শিবানন্দ</a:t>
                </a:r>
                <a:r>
                  <a:rPr lang="en-US" sz="6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বিশ্বাস</a:t>
                </a:r>
                <a:endPara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</a:t>
                </a:r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সুন্দলী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মাধ্যমিক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বালিকা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অভয়নগর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যশোর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০১৭২৫৪৫২৩৭৭</a:t>
                </a:r>
              </a:p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মেইল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hlinkClick r:id="rId2"/>
                  </a:rPr>
                  <a:t>shibanandabiswas@gmail.com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00299" y="1600438"/>
                <a:ext cx="6391701" cy="50643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u="sng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7200" u="sng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u="sng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7200" u="sng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ইতিহাস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বিশ্বসভ্যতা</a:t>
                </a:r>
                <a:endPara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৯ম-১০ম</a:t>
                </a:r>
              </a:p>
              <a:p>
                <a:pPr algn="ctr"/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9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শিরোনামঃ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ইতিহাসের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57294"/>
              <a:ext cx="1287430" cy="1770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7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12192000" cy="70480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24909"/>
            <a:ext cx="4535355" cy="3177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87599"/>
            <a:ext cx="4322112" cy="3214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7" y="3427161"/>
            <a:ext cx="2125065" cy="2975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23" y="3508652"/>
            <a:ext cx="4778020" cy="2981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64" y="3517963"/>
            <a:ext cx="1994086" cy="2962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11" y="124909"/>
            <a:ext cx="2414780" cy="317734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095730" y="6412335"/>
            <a:ext cx="2511188" cy="56763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6372" y="6535525"/>
            <a:ext cx="4343400" cy="3963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19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7479" y="914401"/>
            <a:ext cx="9498843" cy="4995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8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67556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u="sng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11500" u="sng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u="sng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11500" u="sng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63" y="6711"/>
            <a:ext cx="12193863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2615" y="71533"/>
            <a:ext cx="11920061" cy="3227443"/>
            <a:chOff x="112615" y="71533"/>
            <a:chExt cx="11920061" cy="33216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922" y="71533"/>
              <a:ext cx="5913754" cy="3273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15" y="71533"/>
              <a:ext cx="5851768" cy="332164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675663" y="3584490"/>
            <a:ext cx="2837539" cy="637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4142" y="3450248"/>
            <a:ext cx="3809560" cy="1267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5512" y="4700918"/>
            <a:ext cx="4636168" cy="1291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জাদুঘরে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63" y="4700918"/>
            <a:ext cx="3778526" cy="22943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25" y="3500619"/>
            <a:ext cx="2158316" cy="33573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5712" y="5193279"/>
            <a:ext cx="2277716" cy="13263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02" y="3334602"/>
            <a:ext cx="2398826" cy="1318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5" y="3450248"/>
            <a:ext cx="2929333" cy="946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47" y="3450247"/>
            <a:ext cx="1298682" cy="356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" y="4478285"/>
            <a:ext cx="3016568" cy="24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57577"/>
            <a:ext cx="12192000" cy="660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সময়-৫মিঃ</a:t>
            </a: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80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প্রমানের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সত্যকে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</a:p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তাম্রলিপি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6" y="2099256"/>
            <a:ext cx="3234473" cy="4758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80" y="4277890"/>
            <a:ext cx="4197892" cy="2580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57" y="2099257"/>
            <a:ext cx="3734169" cy="4574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80" y="1302780"/>
            <a:ext cx="4286250" cy="2876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71783"/>
            <a:ext cx="441586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5048" y="309093"/>
            <a:ext cx="383790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076 -0.1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61836 0.399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4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28894 -0.16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1367 -0.1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264</Words>
  <Application>Microsoft Office PowerPoint</Application>
  <PresentationFormat>Widescreen</PresentationFormat>
  <Paragraphs>115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46</cp:revision>
  <dcterms:created xsi:type="dcterms:W3CDTF">2019-04-22T17:18:46Z</dcterms:created>
  <dcterms:modified xsi:type="dcterms:W3CDTF">2019-10-31T07:05:47Z</dcterms:modified>
</cp:coreProperties>
</file>