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34" autoAdjust="0"/>
    <p:restoredTop sz="94660"/>
  </p:normalViewPr>
  <p:slideViewPr>
    <p:cSldViewPr snapToGrid="0">
      <p:cViewPr>
        <p:scale>
          <a:sx n="75" d="100"/>
          <a:sy n="75" d="100"/>
        </p:scale>
        <p:origin x="-112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1.jpeg"/><Relationship Id="rId1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88394-97AC-445C-9069-B5440C4C0A1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F9D9E-EE4C-480B-91B7-606AB39B0567}">
      <dgm:prSet phldrT="[Text]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IN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bn-BD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কি </a:t>
          </a:r>
          <a:r>
            <a:rPr lang="bn-IN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 </a:t>
          </a:r>
          <a:r>
            <a:rPr lang="bn-BD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বলতে পারবে।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1666C175-1279-452B-A9D7-D54091E61901}" type="parTrans" cxnId="{404B255F-2622-4100-B24D-239277E40798}">
      <dgm:prSet/>
      <dgm:spPr/>
      <dgm:t>
        <a:bodyPr/>
        <a:lstStyle/>
        <a:p>
          <a:endParaRPr lang="en-US"/>
        </a:p>
      </dgm:t>
    </dgm:pt>
    <dgm:pt modelId="{763E0472-EEB8-4C21-9B62-0B43726E57B5}" type="sibTrans" cxnId="{404B255F-2622-4100-B24D-239277E40798}">
      <dgm:prSet/>
      <dgm:spPr/>
      <dgm:t>
        <a:bodyPr/>
        <a:lstStyle/>
        <a:p>
          <a:endParaRPr lang="en-US"/>
        </a:p>
      </dgm:t>
    </dgm:pt>
    <dgm:pt modelId="{A5FFCE23-067E-4257-93EB-8BCA5C468751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IN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খাদ্যের প্রকারভেদ বর্ণনা করতে</a:t>
          </a:r>
          <a:r>
            <a:rPr lang="bn-BD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পারবে।</a:t>
          </a:r>
          <a:endParaRPr lang="en-US" dirty="0">
            <a:solidFill>
              <a:srgbClr val="C00000"/>
            </a:solidFill>
          </a:endParaRPr>
        </a:p>
      </dgm:t>
    </dgm:pt>
    <dgm:pt modelId="{14B7DCEE-40D6-4A5C-B26A-1E07B050E750}" type="parTrans" cxnId="{DF4CAB22-408B-4622-B1B3-4537ACD809D6}">
      <dgm:prSet/>
      <dgm:spPr/>
      <dgm:t>
        <a:bodyPr/>
        <a:lstStyle/>
        <a:p>
          <a:endParaRPr lang="en-US"/>
        </a:p>
      </dgm:t>
    </dgm:pt>
    <dgm:pt modelId="{CDFD9342-EA76-4C51-914F-D73FA4D2DA35}" type="sibTrans" cxnId="{DF4CAB22-408B-4622-B1B3-4537ACD809D6}">
      <dgm:prSet/>
      <dgm:spPr/>
      <dgm:t>
        <a:bodyPr/>
        <a:lstStyle/>
        <a:p>
          <a:endParaRPr lang="en-US"/>
        </a:p>
      </dgm:t>
    </dgm:pt>
    <dgm:pt modelId="{D6059C47-5B17-48FE-89EA-5B381E7ABC8A}">
      <dgm:prSet phldrT="[Text]"/>
      <dgm:spPr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খাদ্যের কাজগুলো </a:t>
          </a:r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করতে পারবে।</a:t>
          </a:r>
          <a:endParaRPr lang="en-US" dirty="0">
            <a:solidFill>
              <a:schemeClr val="tx1"/>
            </a:solidFill>
          </a:endParaRPr>
        </a:p>
      </dgm:t>
    </dgm:pt>
    <dgm:pt modelId="{A2D276FE-7BBC-4C38-A6E9-D333C9C44134}" type="parTrans" cxnId="{974495FA-6F0C-476B-87E0-AA8068B9BA7C}">
      <dgm:prSet/>
      <dgm:spPr/>
      <dgm:t>
        <a:bodyPr/>
        <a:lstStyle/>
        <a:p>
          <a:endParaRPr lang="en-US"/>
        </a:p>
      </dgm:t>
    </dgm:pt>
    <dgm:pt modelId="{E00BFDB1-3D1C-48A6-96B3-6852751D137D}" type="sibTrans" cxnId="{974495FA-6F0C-476B-87E0-AA8068B9BA7C}">
      <dgm:prSet/>
      <dgm:spPr/>
      <dgm:t>
        <a:bodyPr/>
        <a:lstStyle/>
        <a:p>
          <a:endParaRPr lang="en-US"/>
        </a:p>
      </dgm:t>
    </dgm:pt>
    <dgm:pt modelId="{05771E98-FB1E-4CFA-8B1E-09221DCA1888}" type="pres">
      <dgm:prSet presAssocID="{98988394-97AC-445C-9069-B5440C4C0A1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84B048B-99AA-492A-8B62-7352281651ED}" type="pres">
      <dgm:prSet presAssocID="{98988394-97AC-445C-9069-B5440C4C0A1E}" presName="Name1" presStyleCnt="0"/>
      <dgm:spPr/>
    </dgm:pt>
    <dgm:pt modelId="{36BF9F32-395C-4D4C-983F-63295B7DB8A7}" type="pres">
      <dgm:prSet presAssocID="{98988394-97AC-445C-9069-B5440C4C0A1E}" presName="cycle" presStyleCnt="0"/>
      <dgm:spPr/>
    </dgm:pt>
    <dgm:pt modelId="{54273203-D408-4505-994E-A863E3989BBF}" type="pres">
      <dgm:prSet presAssocID="{98988394-97AC-445C-9069-B5440C4C0A1E}" presName="srcNode" presStyleLbl="node1" presStyleIdx="0" presStyleCnt="3"/>
      <dgm:spPr/>
    </dgm:pt>
    <dgm:pt modelId="{62C6D81C-F4CC-4290-AA2D-1510DB4C7F0D}" type="pres">
      <dgm:prSet presAssocID="{98988394-97AC-445C-9069-B5440C4C0A1E}" presName="conn" presStyleLbl="parChTrans1D2" presStyleIdx="0" presStyleCnt="1"/>
      <dgm:spPr/>
      <dgm:t>
        <a:bodyPr/>
        <a:lstStyle/>
        <a:p>
          <a:endParaRPr lang="en-US"/>
        </a:p>
      </dgm:t>
    </dgm:pt>
    <dgm:pt modelId="{4D3465AA-844E-4E5B-9DA4-1626E020FED3}" type="pres">
      <dgm:prSet presAssocID="{98988394-97AC-445C-9069-B5440C4C0A1E}" presName="extraNode" presStyleLbl="node1" presStyleIdx="0" presStyleCnt="3"/>
      <dgm:spPr/>
    </dgm:pt>
    <dgm:pt modelId="{5C7E6DA2-C241-44E7-A6A7-9788B8CA1620}" type="pres">
      <dgm:prSet presAssocID="{98988394-97AC-445C-9069-B5440C4C0A1E}" presName="dstNode" presStyleLbl="node1" presStyleIdx="0" presStyleCnt="3"/>
      <dgm:spPr/>
    </dgm:pt>
    <dgm:pt modelId="{AABFD4F7-B1B2-417B-91DE-A9010961DD25}" type="pres">
      <dgm:prSet presAssocID="{D87F9D9E-EE4C-480B-91B7-606AB39B056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D8416-89D6-4122-9841-74945557CE7A}" type="pres">
      <dgm:prSet presAssocID="{D87F9D9E-EE4C-480B-91B7-606AB39B0567}" presName="accent_1" presStyleCnt="0"/>
      <dgm:spPr/>
    </dgm:pt>
    <dgm:pt modelId="{5F7D7A2A-8EFB-49FB-94D7-D41117429016}" type="pres">
      <dgm:prSet presAssocID="{D87F9D9E-EE4C-480B-91B7-606AB39B0567}" presName="accentRepeatNode" presStyleLbl="solidFgAcc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AE15C32D-5A89-46FA-9B4B-F49825EB1B4F}" type="pres">
      <dgm:prSet presAssocID="{A5FFCE23-067E-4257-93EB-8BCA5C46875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95237-D749-4A56-9ACF-73AC06496FC6}" type="pres">
      <dgm:prSet presAssocID="{A5FFCE23-067E-4257-93EB-8BCA5C468751}" presName="accent_2" presStyleCnt="0"/>
      <dgm:spPr/>
    </dgm:pt>
    <dgm:pt modelId="{20ADD217-51DC-452E-9E64-AAD335F526F4}" type="pres">
      <dgm:prSet presAssocID="{A5FFCE23-067E-4257-93EB-8BCA5C468751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43B408C8-20BC-45DB-AD29-E8F57FDDAF2D}" type="pres">
      <dgm:prSet presAssocID="{D6059C47-5B17-48FE-89EA-5B381E7ABC8A}" presName="text_3" presStyleLbl="node1" presStyleIdx="2" presStyleCnt="3" custLinFactNeighborX="-438" custLinFactNeighborY="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F19EC-97D2-4384-9CD1-64CAA8EAC91B}" type="pres">
      <dgm:prSet presAssocID="{D6059C47-5B17-48FE-89EA-5B381E7ABC8A}" presName="accent_3" presStyleCnt="0"/>
      <dgm:spPr/>
    </dgm:pt>
    <dgm:pt modelId="{89AE1746-13C5-46CD-A3CC-489371A86659}" type="pres">
      <dgm:prSet presAssocID="{D6059C47-5B17-48FE-89EA-5B381E7ABC8A}" presName="accentRepeatNode" presStyleLbl="solidFgAcc1" presStyleIdx="2" presStyleCnt="3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260B076-185A-4D2C-A2F2-349DE03F5997}" type="presOf" srcId="{763E0472-EEB8-4C21-9B62-0B43726E57B5}" destId="{62C6D81C-F4CC-4290-AA2D-1510DB4C7F0D}" srcOrd="0" destOrd="0" presId="urn:microsoft.com/office/officeart/2008/layout/VerticalCurvedList"/>
    <dgm:cxn modelId="{10F2DEB0-5C9B-4587-8490-2D060D9BA62B}" type="presOf" srcId="{A5FFCE23-067E-4257-93EB-8BCA5C468751}" destId="{AE15C32D-5A89-46FA-9B4B-F49825EB1B4F}" srcOrd="0" destOrd="0" presId="urn:microsoft.com/office/officeart/2008/layout/VerticalCurvedList"/>
    <dgm:cxn modelId="{974495FA-6F0C-476B-87E0-AA8068B9BA7C}" srcId="{98988394-97AC-445C-9069-B5440C4C0A1E}" destId="{D6059C47-5B17-48FE-89EA-5B381E7ABC8A}" srcOrd="2" destOrd="0" parTransId="{A2D276FE-7BBC-4C38-A6E9-D333C9C44134}" sibTransId="{E00BFDB1-3D1C-48A6-96B3-6852751D137D}"/>
    <dgm:cxn modelId="{DF4CAB22-408B-4622-B1B3-4537ACD809D6}" srcId="{98988394-97AC-445C-9069-B5440C4C0A1E}" destId="{A5FFCE23-067E-4257-93EB-8BCA5C468751}" srcOrd="1" destOrd="0" parTransId="{14B7DCEE-40D6-4A5C-B26A-1E07B050E750}" sibTransId="{CDFD9342-EA76-4C51-914F-D73FA4D2DA35}"/>
    <dgm:cxn modelId="{444E57C7-7BCC-4271-99EF-0C9779DE5CB5}" type="presOf" srcId="{D87F9D9E-EE4C-480B-91B7-606AB39B0567}" destId="{AABFD4F7-B1B2-417B-91DE-A9010961DD25}" srcOrd="0" destOrd="0" presId="urn:microsoft.com/office/officeart/2008/layout/VerticalCurvedList"/>
    <dgm:cxn modelId="{404B255F-2622-4100-B24D-239277E40798}" srcId="{98988394-97AC-445C-9069-B5440C4C0A1E}" destId="{D87F9D9E-EE4C-480B-91B7-606AB39B0567}" srcOrd="0" destOrd="0" parTransId="{1666C175-1279-452B-A9D7-D54091E61901}" sibTransId="{763E0472-EEB8-4C21-9B62-0B43726E57B5}"/>
    <dgm:cxn modelId="{55FA9BC7-1B57-4989-B353-814761279D75}" type="presOf" srcId="{D6059C47-5B17-48FE-89EA-5B381E7ABC8A}" destId="{43B408C8-20BC-45DB-AD29-E8F57FDDAF2D}" srcOrd="0" destOrd="0" presId="urn:microsoft.com/office/officeart/2008/layout/VerticalCurvedList"/>
    <dgm:cxn modelId="{228A34D5-3DF5-4A82-9FE4-70AA003F397A}" type="presOf" srcId="{98988394-97AC-445C-9069-B5440C4C0A1E}" destId="{05771E98-FB1E-4CFA-8B1E-09221DCA1888}" srcOrd="0" destOrd="0" presId="urn:microsoft.com/office/officeart/2008/layout/VerticalCurvedList"/>
    <dgm:cxn modelId="{2C26914E-73DF-4624-A0DD-EF8A7AAC24C5}" type="presParOf" srcId="{05771E98-FB1E-4CFA-8B1E-09221DCA1888}" destId="{984B048B-99AA-492A-8B62-7352281651ED}" srcOrd="0" destOrd="0" presId="urn:microsoft.com/office/officeart/2008/layout/VerticalCurvedList"/>
    <dgm:cxn modelId="{1A795F4D-B1C7-4458-B78D-47018ED7E3D2}" type="presParOf" srcId="{984B048B-99AA-492A-8B62-7352281651ED}" destId="{36BF9F32-395C-4D4C-983F-63295B7DB8A7}" srcOrd="0" destOrd="0" presId="urn:microsoft.com/office/officeart/2008/layout/VerticalCurvedList"/>
    <dgm:cxn modelId="{D906DE4A-0A2E-4C40-85C4-7B447C07E5B7}" type="presParOf" srcId="{36BF9F32-395C-4D4C-983F-63295B7DB8A7}" destId="{54273203-D408-4505-994E-A863E3989BBF}" srcOrd="0" destOrd="0" presId="urn:microsoft.com/office/officeart/2008/layout/VerticalCurvedList"/>
    <dgm:cxn modelId="{DF84B692-1249-4891-95A2-36D4BA8508DC}" type="presParOf" srcId="{36BF9F32-395C-4D4C-983F-63295B7DB8A7}" destId="{62C6D81C-F4CC-4290-AA2D-1510DB4C7F0D}" srcOrd="1" destOrd="0" presId="urn:microsoft.com/office/officeart/2008/layout/VerticalCurvedList"/>
    <dgm:cxn modelId="{CF3CEE63-497C-45EB-BDFF-0F56D0810E59}" type="presParOf" srcId="{36BF9F32-395C-4D4C-983F-63295B7DB8A7}" destId="{4D3465AA-844E-4E5B-9DA4-1626E020FED3}" srcOrd="2" destOrd="0" presId="urn:microsoft.com/office/officeart/2008/layout/VerticalCurvedList"/>
    <dgm:cxn modelId="{B5EE1723-49D6-4EB7-9AD2-4E1ED417E2A2}" type="presParOf" srcId="{36BF9F32-395C-4D4C-983F-63295B7DB8A7}" destId="{5C7E6DA2-C241-44E7-A6A7-9788B8CA1620}" srcOrd="3" destOrd="0" presId="urn:microsoft.com/office/officeart/2008/layout/VerticalCurvedList"/>
    <dgm:cxn modelId="{C19CE869-7321-4732-B294-11261398BDEA}" type="presParOf" srcId="{984B048B-99AA-492A-8B62-7352281651ED}" destId="{AABFD4F7-B1B2-417B-91DE-A9010961DD25}" srcOrd="1" destOrd="0" presId="urn:microsoft.com/office/officeart/2008/layout/VerticalCurvedList"/>
    <dgm:cxn modelId="{1E14EF25-FD12-48C4-BF45-6A6D8A664E8D}" type="presParOf" srcId="{984B048B-99AA-492A-8B62-7352281651ED}" destId="{72CD8416-89D6-4122-9841-74945557CE7A}" srcOrd="2" destOrd="0" presId="urn:microsoft.com/office/officeart/2008/layout/VerticalCurvedList"/>
    <dgm:cxn modelId="{F2E5A5D5-CA6F-4705-904B-4AEC1E80FA41}" type="presParOf" srcId="{72CD8416-89D6-4122-9841-74945557CE7A}" destId="{5F7D7A2A-8EFB-49FB-94D7-D41117429016}" srcOrd="0" destOrd="0" presId="urn:microsoft.com/office/officeart/2008/layout/VerticalCurvedList"/>
    <dgm:cxn modelId="{00925335-FC95-4710-B21D-0CA9CFDEEC46}" type="presParOf" srcId="{984B048B-99AA-492A-8B62-7352281651ED}" destId="{AE15C32D-5A89-46FA-9B4B-F49825EB1B4F}" srcOrd="3" destOrd="0" presId="urn:microsoft.com/office/officeart/2008/layout/VerticalCurvedList"/>
    <dgm:cxn modelId="{9C62728B-B246-4028-91D5-A97F5B3F7D0C}" type="presParOf" srcId="{984B048B-99AA-492A-8B62-7352281651ED}" destId="{DD095237-D749-4A56-9ACF-73AC06496FC6}" srcOrd="4" destOrd="0" presId="urn:microsoft.com/office/officeart/2008/layout/VerticalCurvedList"/>
    <dgm:cxn modelId="{1CF9EEE1-5BCC-4D1B-9D85-BCC07E1E185E}" type="presParOf" srcId="{DD095237-D749-4A56-9ACF-73AC06496FC6}" destId="{20ADD217-51DC-452E-9E64-AAD335F526F4}" srcOrd="0" destOrd="0" presId="urn:microsoft.com/office/officeart/2008/layout/VerticalCurvedList"/>
    <dgm:cxn modelId="{D387133C-BF58-4A3E-9ABC-D84BDFDD6C66}" type="presParOf" srcId="{984B048B-99AA-492A-8B62-7352281651ED}" destId="{43B408C8-20BC-45DB-AD29-E8F57FDDAF2D}" srcOrd="5" destOrd="0" presId="urn:microsoft.com/office/officeart/2008/layout/VerticalCurvedList"/>
    <dgm:cxn modelId="{63460D58-BD81-4D00-9E91-98B118F2F765}" type="presParOf" srcId="{984B048B-99AA-492A-8B62-7352281651ED}" destId="{AB9F19EC-97D2-4384-9CD1-64CAA8EAC91B}" srcOrd="6" destOrd="0" presId="urn:microsoft.com/office/officeart/2008/layout/VerticalCurvedList"/>
    <dgm:cxn modelId="{DAF3E416-B9C3-4AC1-A2B9-FB73BEE86BE4}" type="presParOf" srcId="{AB9F19EC-97D2-4384-9CD1-64CAA8EAC91B}" destId="{89AE1746-13C5-46CD-A3CC-489371A866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4F688-DDE4-447E-B488-57B0DA74D25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A47FF3-42D2-43B1-BC2C-D5F9B8EC2614}">
      <dgm:prSet phldrT="[Text]"/>
      <dgm:spPr>
        <a:solidFill>
          <a:schemeClr val="accent4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 smtClean="0"/>
            <a:t>খাদ্যের প্রকারভেদ</a:t>
          </a:r>
          <a:endParaRPr lang="en-US" dirty="0"/>
        </a:p>
      </dgm:t>
    </dgm:pt>
    <dgm:pt modelId="{936FC458-2A34-4716-AB66-5B2C38DACAF7}" type="parTrans" cxnId="{1896751B-DD81-4779-B4EE-90EBE6959649}">
      <dgm:prSet/>
      <dgm:spPr/>
      <dgm:t>
        <a:bodyPr/>
        <a:lstStyle/>
        <a:p>
          <a:endParaRPr lang="en-US"/>
        </a:p>
      </dgm:t>
    </dgm:pt>
    <dgm:pt modelId="{8922015C-1414-471A-BED4-8DFE6BA66031}" type="sibTrans" cxnId="{1896751B-DD81-4779-B4EE-90EBE6959649}">
      <dgm:prSet/>
      <dgm:spPr/>
      <dgm:t>
        <a:bodyPr/>
        <a:lstStyle/>
        <a:p>
          <a:endParaRPr lang="en-US"/>
        </a:p>
      </dgm:t>
    </dgm:pt>
    <dgm:pt modelId="{6E75F524-789F-4F5E-A54D-5423ECD35EC5}">
      <dgm:prSet phldrT="[Text]"/>
      <dgm:spPr>
        <a:solidFill>
          <a:schemeClr val="accent2"/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 smtClean="0">
              <a:solidFill>
                <a:schemeClr val="accent5">
                  <a:lumMod val="75000"/>
                </a:schemeClr>
              </a:solidFill>
            </a:rPr>
            <a:t>শর্করা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526E15B4-974B-4225-B9EB-AAFA712CBB49}" type="parTrans" cxnId="{7A5F0BEE-6F9E-4C52-9EDE-9AFF2BB66B57}">
      <dgm:prSet/>
      <dgm:spPr/>
      <dgm:t>
        <a:bodyPr/>
        <a:lstStyle/>
        <a:p>
          <a:endParaRPr lang="en-US"/>
        </a:p>
      </dgm:t>
    </dgm:pt>
    <dgm:pt modelId="{E95A9D09-FCBF-455D-8BC7-B616E3B61376}" type="sibTrans" cxnId="{7A5F0BEE-6F9E-4C52-9EDE-9AFF2BB66B57}">
      <dgm:prSet/>
      <dgm:spPr/>
      <dgm:t>
        <a:bodyPr/>
        <a:lstStyle/>
        <a:p>
          <a:endParaRPr lang="en-US"/>
        </a:p>
      </dgm:t>
    </dgm:pt>
    <dgm:pt modelId="{97733D9B-D9E5-45A7-BC9B-AC67B69AE1D8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ভিটামিন</a:t>
          </a:r>
          <a:endParaRPr lang="en-US" dirty="0">
            <a:solidFill>
              <a:schemeClr val="tx1"/>
            </a:solidFill>
          </a:endParaRPr>
        </a:p>
      </dgm:t>
    </dgm:pt>
    <dgm:pt modelId="{CCF6489A-6B49-44D0-A34A-885A5B9B87BF}" type="parTrans" cxnId="{BD7EDBE4-DA2F-4F33-94D6-C8828AA1EFD9}">
      <dgm:prSet/>
      <dgm:spPr/>
      <dgm:t>
        <a:bodyPr/>
        <a:lstStyle/>
        <a:p>
          <a:endParaRPr lang="en-US"/>
        </a:p>
      </dgm:t>
    </dgm:pt>
    <dgm:pt modelId="{8DA82E4F-B7DA-4F29-BE6B-6E671D960A59}" type="sibTrans" cxnId="{BD7EDBE4-DA2F-4F33-94D6-C8828AA1EFD9}">
      <dgm:prSet/>
      <dgm:spPr/>
      <dgm:t>
        <a:bodyPr/>
        <a:lstStyle/>
        <a:p>
          <a:endParaRPr lang="en-US"/>
        </a:p>
      </dgm:t>
    </dgm:pt>
    <dgm:pt modelId="{F32F4535-E726-4E03-B7D8-A717127729D3}">
      <dgm:prSet phldrT="[Text]"/>
      <dgm:spPr>
        <a:solidFill>
          <a:schemeClr val="tx1"/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খনিজ</a:t>
          </a:r>
          <a:endParaRPr lang="en-US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0B1609AA-9FA8-4ABB-8CCC-652F4C5693EB}" type="parTrans" cxnId="{559F6C4D-43BB-4798-83D4-BD776D82551F}">
      <dgm:prSet/>
      <dgm:spPr/>
      <dgm:t>
        <a:bodyPr/>
        <a:lstStyle/>
        <a:p>
          <a:endParaRPr lang="en-US"/>
        </a:p>
      </dgm:t>
    </dgm:pt>
    <dgm:pt modelId="{798ABFF1-5445-4FEE-91D2-BA44C654B48D}" type="sibTrans" cxnId="{559F6C4D-43BB-4798-83D4-BD776D82551F}">
      <dgm:prSet/>
      <dgm:spPr/>
      <dgm:t>
        <a:bodyPr/>
        <a:lstStyle/>
        <a:p>
          <a:endParaRPr lang="en-US"/>
        </a:p>
      </dgm:t>
    </dgm:pt>
    <dgm:pt modelId="{0FF7070C-4BC2-4929-8EBE-B9FEFDA26B52}">
      <dgm:prSet phldrT="[Text]"/>
      <dgm:spPr>
        <a:solidFill>
          <a:schemeClr val="accent5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আমিষ</a:t>
          </a:r>
          <a:endParaRPr lang="en-US" dirty="0">
            <a:solidFill>
              <a:schemeClr val="tx1"/>
            </a:solidFill>
          </a:endParaRPr>
        </a:p>
      </dgm:t>
    </dgm:pt>
    <dgm:pt modelId="{B047CA0C-0A4B-4157-8A8C-89EECEC72788}" type="parTrans" cxnId="{169AFE61-B320-46D7-9817-1476271578F4}">
      <dgm:prSet/>
      <dgm:spPr/>
      <dgm:t>
        <a:bodyPr/>
        <a:lstStyle/>
        <a:p>
          <a:endParaRPr lang="en-US"/>
        </a:p>
      </dgm:t>
    </dgm:pt>
    <dgm:pt modelId="{8E873F7A-7E75-4E3E-87BF-BC0C66F80D0E}" type="sibTrans" cxnId="{169AFE61-B320-46D7-9817-1476271578F4}">
      <dgm:prSet/>
      <dgm:spPr/>
      <dgm:t>
        <a:bodyPr/>
        <a:lstStyle/>
        <a:p>
          <a:endParaRPr lang="en-US"/>
        </a:p>
      </dgm:t>
    </dgm:pt>
    <dgm:pt modelId="{6F9BB4FB-1A5D-498D-B835-B25D38FDBC9C}">
      <dgm:prSet phldrT="[Text]"/>
      <dgm:spPr>
        <a:solidFill>
          <a:srgbClr val="002060"/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স্নেহ</a:t>
          </a:r>
          <a:endParaRPr lang="en-US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0ACA2054-31CC-4429-9D0F-3FB3B9CAB9E5}" type="parTrans" cxnId="{F197879C-1E06-4138-A974-AE3F3AD07558}">
      <dgm:prSet/>
      <dgm:spPr/>
      <dgm:t>
        <a:bodyPr/>
        <a:lstStyle/>
        <a:p>
          <a:endParaRPr lang="en-US"/>
        </a:p>
      </dgm:t>
    </dgm:pt>
    <dgm:pt modelId="{A1DBE10E-4529-42B2-83A6-DD273FBC162B}" type="sibTrans" cxnId="{F197879C-1E06-4138-A974-AE3F3AD07558}">
      <dgm:prSet/>
      <dgm:spPr/>
      <dgm:t>
        <a:bodyPr/>
        <a:lstStyle/>
        <a:p>
          <a:endParaRPr lang="en-US"/>
        </a:p>
      </dgm:t>
    </dgm:pt>
    <dgm:pt modelId="{FC291D42-C1BE-42F9-BADB-F6DC5F3F0292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bn-IN" dirty="0" smtClean="0">
              <a:solidFill>
                <a:srgbClr val="C00000"/>
              </a:solidFill>
            </a:rPr>
            <a:t>পানি</a:t>
          </a:r>
          <a:endParaRPr lang="en-US" dirty="0">
            <a:solidFill>
              <a:srgbClr val="C00000"/>
            </a:solidFill>
          </a:endParaRPr>
        </a:p>
      </dgm:t>
    </dgm:pt>
    <dgm:pt modelId="{E531D1C4-DE55-4C5E-B9FC-11C69C75901A}" type="parTrans" cxnId="{66CF7FB0-7123-4E79-A0B1-DD491DA70207}">
      <dgm:prSet/>
      <dgm:spPr/>
      <dgm:t>
        <a:bodyPr/>
        <a:lstStyle/>
        <a:p>
          <a:endParaRPr lang="en-US"/>
        </a:p>
      </dgm:t>
    </dgm:pt>
    <dgm:pt modelId="{8032E3FD-63F0-4954-9966-EBDC6B9F02A4}" type="sibTrans" cxnId="{66CF7FB0-7123-4E79-A0B1-DD491DA70207}">
      <dgm:prSet/>
      <dgm:spPr/>
      <dgm:t>
        <a:bodyPr/>
        <a:lstStyle/>
        <a:p>
          <a:endParaRPr lang="en-US"/>
        </a:p>
      </dgm:t>
    </dgm:pt>
    <dgm:pt modelId="{C3CB99FE-1BA8-43C0-8A66-E8E9ABECF012}" type="pres">
      <dgm:prSet presAssocID="{FBF4F688-DDE4-447E-B488-57B0DA74D2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468A9A-C255-4C9B-B509-EEE2A0955B16}" type="pres">
      <dgm:prSet presAssocID="{D9A47FF3-42D2-43B1-BC2C-D5F9B8EC2614}" presName="centerShape" presStyleLbl="node0" presStyleIdx="0" presStyleCnt="1"/>
      <dgm:spPr/>
      <dgm:t>
        <a:bodyPr/>
        <a:lstStyle/>
        <a:p>
          <a:endParaRPr lang="en-US"/>
        </a:p>
      </dgm:t>
    </dgm:pt>
    <dgm:pt modelId="{A4E15703-2BF9-4B08-9339-BAF714A7365C}" type="pres">
      <dgm:prSet presAssocID="{526E15B4-974B-4225-B9EB-AAFA712CBB49}" presName="Name9" presStyleLbl="parChTrans1D2" presStyleIdx="0" presStyleCnt="6"/>
      <dgm:spPr/>
      <dgm:t>
        <a:bodyPr/>
        <a:lstStyle/>
        <a:p>
          <a:endParaRPr lang="en-US"/>
        </a:p>
      </dgm:t>
    </dgm:pt>
    <dgm:pt modelId="{34BC2A1F-252F-4209-A6B8-1DC7A3D2CB71}" type="pres">
      <dgm:prSet presAssocID="{526E15B4-974B-4225-B9EB-AAFA712CBB4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4253D2CE-5C0D-4C75-9C39-E97ABB967F0E}" type="pres">
      <dgm:prSet presAssocID="{6E75F524-789F-4F5E-A54D-5423ECD35E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10BE1-3186-4ED5-8971-68AF1F3F26D8}" type="pres">
      <dgm:prSet presAssocID="{CCF6489A-6B49-44D0-A34A-885A5B9B87BF}" presName="Name9" presStyleLbl="parChTrans1D2" presStyleIdx="1" presStyleCnt="6"/>
      <dgm:spPr/>
      <dgm:t>
        <a:bodyPr/>
        <a:lstStyle/>
        <a:p>
          <a:endParaRPr lang="en-US"/>
        </a:p>
      </dgm:t>
    </dgm:pt>
    <dgm:pt modelId="{6B556367-5582-4323-8D7E-5B17542CB21E}" type="pres">
      <dgm:prSet presAssocID="{CCF6489A-6B49-44D0-A34A-885A5B9B87BF}" presName="connTx" presStyleLbl="parChTrans1D2" presStyleIdx="1" presStyleCnt="6"/>
      <dgm:spPr/>
      <dgm:t>
        <a:bodyPr/>
        <a:lstStyle/>
        <a:p>
          <a:endParaRPr lang="en-US"/>
        </a:p>
      </dgm:t>
    </dgm:pt>
    <dgm:pt modelId="{E52C5494-855B-4837-A54A-D85B74C1BA0C}" type="pres">
      <dgm:prSet presAssocID="{97733D9B-D9E5-45A7-BC9B-AC67B69AE1D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9D286-BC51-4946-8486-1FC8CD371848}" type="pres">
      <dgm:prSet presAssocID="{0ACA2054-31CC-4429-9D0F-3FB3B9CAB9E5}" presName="Name9" presStyleLbl="parChTrans1D2" presStyleIdx="2" presStyleCnt="6"/>
      <dgm:spPr/>
      <dgm:t>
        <a:bodyPr/>
        <a:lstStyle/>
        <a:p>
          <a:endParaRPr lang="en-US"/>
        </a:p>
      </dgm:t>
    </dgm:pt>
    <dgm:pt modelId="{1E1FC4E6-A6CD-466C-A986-2985E17123F2}" type="pres">
      <dgm:prSet presAssocID="{0ACA2054-31CC-4429-9D0F-3FB3B9CAB9E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60292058-5294-4BD2-9675-8BEA17A70CAD}" type="pres">
      <dgm:prSet presAssocID="{6F9BB4FB-1A5D-498D-B835-B25D38FDBC9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5BF31-ED6E-40F4-9DFD-697377CE83F9}" type="pres">
      <dgm:prSet presAssocID="{E531D1C4-DE55-4C5E-B9FC-11C69C75901A}" presName="Name9" presStyleLbl="parChTrans1D2" presStyleIdx="3" presStyleCnt="6"/>
      <dgm:spPr/>
      <dgm:t>
        <a:bodyPr/>
        <a:lstStyle/>
        <a:p>
          <a:endParaRPr lang="en-US"/>
        </a:p>
      </dgm:t>
    </dgm:pt>
    <dgm:pt modelId="{A113407B-A64E-4379-8CB2-1BE7485E0291}" type="pres">
      <dgm:prSet presAssocID="{E531D1C4-DE55-4C5E-B9FC-11C69C75901A}" presName="connTx" presStyleLbl="parChTrans1D2" presStyleIdx="3" presStyleCnt="6"/>
      <dgm:spPr/>
      <dgm:t>
        <a:bodyPr/>
        <a:lstStyle/>
        <a:p>
          <a:endParaRPr lang="en-US"/>
        </a:p>
      </dgm:t>
    </dgm:pt>
    <dgm:pt modelId="{BB31AD2A-98CB-4E98-BAEE-1A7C80E1CD6D}" type="pres">
      <dgm:prSet presAssocID="{FC291D42-C1BE-42F9-BADB-F6DC5F3F029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E9903-5FD4-4A00-8175-A87493D80C60}" type="pres">
      <dgm:prSet presAssocID="{0B1609AA-9FA8-4ABB-8CCC-652F4C5693EB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917CB8-AA35-498C-BE0C-CAEA0E90CEE6}" type="pres">
      <dgm:prSet presAssocID="{0B1609AA-9FA8-4ABB-8CCC-652F4C5693EB}" presName="connTx" presStyleLbl="parChTrans1D2" presStyleIdx="4" presStyleCnt="6"/>
      <dgm:spPr/>
      <dgm:t>
        <a:bodyPr/>
        <a:lstStyle/>
        <a:p>
          <a:endParaRPr lang="en-US"/>
        </a:p>
      </dgm:t>
    </dgm:pt>
    <dgm:pt modelId="{501B0614-0634-4D9B-8A9E-8DEDF9FBF582}" type="pres">
      <dgm:prSet presAssocID="{F32F4535-E726-4E03-B7D8-A717127729D3}" presName="node" presStyleLbl="node1" presStyleIdx="4" presStyleCnt="6" custRadScaleRad="101590" custRadScaleInc="1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A8A88-1839-401B-B26F-8ACB75ECC234}" type="pres">
      <dgm:prSet presAssocID="{B047CA0C-0A4B-4157-8A8C-89EECEC72788}" presName="Name9" presStyleLbl="parChTrans1D2" presStyleIdx="5" presStyleCnt="6"/>
      <dgm:spPr/>
      <dgm:t>
        <a:bodyPr/>
        <a:lstStyle/>
        <a:p>
          <a:endParaRPr lang="en-US"/>
        </a:p>
      </dgm:t>
    </dgm:pt>
    <dgm:pt modelId="{2C2F24D6-9FBA-44DE-A082-010A74F24AE0}" type="pres">
      <dgm:prSet presAssocID="{B047CA0C-0A4B-4157-8A8C-89EECEC7278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B3AD4CC-9335-4555-BF97-4233F446B849}" type="pres">
      <dgm:prSet presAssocID="{0FF7070C-4BC2-4929-8EBE-B9FEFDA26B5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6E7AC-3A25-4CE1-9166-54ACBDEB6947}" type="presOf" srcId="{526E15B4-974B-4225-B9EB-AAFA712CBB49}" destId="{34BC2A1F-252F-4209-A6B8-1DC7A3D2CB71}" srcOrd="1" destOrd="0" presId="urn:microsoft.com/office/officeart/2005/8/layout/radial1"/>
    <dgm:cxn modelId="{85369DE3-258E-4A67-B116-DB02BCF874EB}" type="presOf" srcId="{E531D1C4-DE55-4C5E-B9FC-11C69C75901A}" destId="{47D5BF31-ED6E-40F4-9DFD-697377CE83F9}" srcOrd="0" destOrd="0" presId="urn:microsoft.com/office/officeart/2005/8/layout/radial1"/>
    <dgm:cxn modelId="{F197879C-1E06-4138-A974-AE3F3AD07558}" srcId="{D9A47FF3-42D2-43B1-BC2C-D5F9B8EC2614}" destId="{6F9BB4FB-1A5D-498D-B835-B25D38FDBC9C}" srcOrd="2" destOrd="0" parTransId="{0ACA2054-31CC-4429-9D0F-3FB3B9CAB9E5}" sibTransId="{A1DBE10E-4529-42B2-83A6-DD273FBC162B}"/>
    <dgm:cxn modelId="{AE2BCB9C-D414-4821-B838-BBA425016B97}" type="presOf" srcId="{526E15B4-974B-4225-B9EB-AAFA712CBB49}" destId="{A4E15703-2BF9-4B08-9339-BAF714A7365C}" srcOrd="0" destOrd="0" presId="urn:microsoft.com/office/officeart/2005/8/layout/radial1"/>
    <dgm:cxn modelId="{7A5F0BEE-6F9E-4C52-9EDE-9AFF2BB66B57}" srcId="{D9A47FF3-42D2-43B1-BC2C-D5F9B8EC2614}" destId="{6E75F524-789F-4F5E-A54D-5423ECD35EC5}" srcOrd="0" destOrd="0" parTransId="{526E15B4-974B-4225-B9EB-AAFA712CBB49}" sibTransId="{E95A9D09-FCBF-455D-8BC7-B616E3B61376}"/>
    <dgm:cxn modelId="{FE07F2F0-6307-40C5-A22E-49EF375FEF37}" type="presOf" srcId="{CCF6489A-6B49-44D0-A34A-885A5B9B87BF}" destId="{2BC10BE1-3186-4ED5-8971-68AF1F3F26D8}" srcOrd="0" destOrd="0" presId="urn:microsoft.com/office/officeart/2005/8/layout/radial1"/>
    <dgm:cxn modelId="{DEA54FF4-0141-467C-96E1-8C4FF846E304}" type="presOf" srcId="{0FF7070C-4BC2-4929-8EBE-B9FEFDA26B52}" destId="{9B3AD4CC-9335-4555-BF97-4233F446B849}" srcOrd="0" destOrd="0" presId="urn:microsoft.com/office/officeart/2005/8/layout/radial1"/>
    <dgm:cxn modelId="{6FDC90B6-9DB7-44F2-813B-F9B8E4ED35FD}" type="presOf" srcId="{B047CA0C-0A4B-4157-8A8C-89EECEC72788}" destId="{20FA8A88-1839-401B-B26F-8ACB75ECC234}" srcOrd="0" destOrd="0" presId="urn:microsoft.com/office/officeart/2005/8/layout/radial1"/>
    <dgm:cxn modelId="{559F6C4D-43BB-4798-83D4-BD776D82551F}" srcId="{D9A47FF3-42D2-43B1-BC2C-D5F9B8EC2614}" destId="{F32F4535-E726-4E03-B7D8-A717127729D3}" srcOrd="4" destOrd="0" parTransId="{0B1609AA-9FA8-4ABB-8CCC-652F4C5693EB}" sibTransId="{798ABFF1-5445-4FEE-91D2-BA44C654B48D}"/>
    <dgm:cxn modelId="{1896751B-DD81-4779-B4EE-90EBE6959649}" srcId="{FBF4F688-DDE4-447E-B488-57B0DA74D255}" destId="{D9A47FF3-42D2-43B1-BC2C-D5F9B8EC2614}" srcOrd="0" destOrd="0" parTransId="{936FC458-2A34-4716-AB66-5B2C38DACAF7}" sibTransId="{8922015C-1414-471A-BED4-8DFE6BA66031}"/>
    <dgm:cxn modelId="{C89160B9-456B-4783-B23D-C47C49ADD71E}" type="presOf" srcId="{D9A47FF3-42D2-43B1-BC2C-D5F9B8EC2614}" destId="{CA468A9A-C255-4C9B-B509-EEE2A0955B16}" srcOrd="0" destOrd="0" presId="urn:microsoft.com/office/officeart/2005/8/layout/radial1"/>
    <dgm:cxn modelId="{C7C64E97-2886-456C-B388-04B1CD198D09}" type="presOf" srcId="{0ACA2054-31CC-4429-9D0F-3FB3B9CAB9E5}" destId="{1E1FC4E6-A6CD-466C-A986-2985E17123F2}" srcOrd="1" destOrd="0" presId="urn:microsoft.com/office/officeart/2005/8/layout/radial1"/>
    <dgm:cxn modelId="{C315A7A4-2162-4FFC-8A01-D75888C2DB32}" type="presOf" srcId="{B047CA0C-0A4B-4157-8A8C-89EECEC72788}" destId="{2C2F24D6-9FBA-44DE-A082-010A74F24AE0}" srcOrd="1" destOrd="0" presId="urn:microsoft.com/office/officeart/2005/8/layout/radial1"/>
    <dgm:cxn modelId="{BD7EDBE4-DA2F-4F33-94D6-C8828AA1EFD9}" srcId="{D9A47FF3-42D2-43B1-BC2C-D5F9B8EC2614}" destId="{97733D9B-D9E5-45A7-BC9B-AC67B69AE1D8}" srcOrd="1" destOrd="0" parTransId="{CCF6489A-6B49-44D0-A34A-885A5B9B87BF}" sibTransId="{8DA82E4F-B7DA-4F29-BE6B-6E671D960A59}"/>
    <dgm:cxn modelId="{F137EF23-E82D-4D7C-9691-EFEBA541F275}" type="presOf" srcId="{0ACA2054-31CC-4429-9D0F-3FB3B9CAB9E5}" destId="{0D89D286-BC51-4946-8486-1FC8CD371848}" srcOrd="0" destOrd="0" presId="urn:microsoft.com/office/officeart/2005/8/layout/radial1"/>
    <dgm:cxn modelId="{8CBEF6E7-F689-4817-85FC-B1C0A5EE2EAB}" type="presOf" srcId="{6F9BB4FB-1A5D-498D-B835-B25D38FDBC9C}" destId="{60292058-5294-4BD2-9675-8BEA17A70CAD}" srcOrd="0" destOrd="0" presId="urn:microsoft.com/office/officeart/2005/8/layout/radial1"/>
    <dgm:cxn modelId="{CF84F093-EFEA-4518-9813-1FE0FA658A71}" type="presOf" srcId="{CCF6489A-6B49-44D0-A34A-885A5B9B87BF}" destId="{6B556367-5582-4323-8D7E-5B17542CB21E}" srcOrd="1" destOrd="0" presId="urn:microsoft.com/office/officeart/2005/8/layout/radial1"/>
    <dgm:cxn modelId="{257016A8-3E81-4F2A-BEE1-4D60F967685C}" type="presOf" srcId="{F32F4535-E726-4E03-B7D8-A717127729D3}" destId="{501B0614-0634-4D9B-8A9E-8DEDF9FBF582}" srcOrd="0" destOrd="0" presId="urn:microsoft.com/office/officeart/2005/8/layout/radial1"/>
    <dgm:cxn modelId="{40E43BE4-F84F-472B-A38A-DEF3179BDCFA}" type="presOf" srcId="{6E75F524-789F-4F5E-A54D-5423ECD35EC5}" destId="{4253D2CE-5C0D-4C75-9C39-E97ABB967F0E}" srcOrd="0" destOrd="0" presId="urn:microsoft.com/office/officeart/2005/8/layout/radial1"/>
    <dgm:cxn modelId="{68224F60-99C1-4A66-A2D5-5ED9A97AB8FB}" type="presOf" srcId="{FC291D42-C1BE-42F9-BADB-F6DC5F3F0292}" destId="{BB31AD2A-98CB-4E98-BAEE-1A7C80E1CD6D}" srcOrd="0" destOrd="0" presId="urn:microsoft.com/office/officeart/2005/8/layout/radial1"/>
    <dgm:cxn modelId="{717C2A2D-CD23-451A-8C35-79AA3F772A2D}" type="presOf" srcId="{FBF4F688-DDE4-447E-B488-57B0DA74D255}" destId="{C3CB99FE-1BA8-43C0-8A66-E8E9ABECF012}" srcOrd="0" destOrd="0" presId="urn:microsoft.com/office/officeart/2005/8/layout/radial1"/>
    <dgm:cxn modelId="{B2E54C33-DFEE-42CE-AF94-3734275E3B55}" type="presOf" srcId="{97733D9B-D9E5-45A7-BC9B-AC67B69AE1D8}" destId="{E52C5494-855B-4837-A54A-D85B74C1BA0C}" srcOrd="0" destOrd="0" presId="urn:microsoft.com/office/officeart/2005/8/layout/radial1"/>
    <dgm:cxn modelId="{6A41CE53-C3D7-46C5-A816-C36691433200}" type="presOf" srcId="{0B1609AA-9FA8-4ABB-8CCC-652F4C5693EB}" destId="{A0917CB8-AA35-498C-BE0C-CAEA0E90CEE6}" srcOrd="1" destOrd="0" presId="urn:microsoft.com/office/officeart/2005/8/layout/radial1"/>
    <dgm:cxn modelId="{D14FA938-B4C2-4F6A-96C4-F63E9CBC1CAB}" type="presOf" srcId="{E531D1C4-DE55-4C5E-B9FC-11C69C75901A}" destId="{A113407B-A64E-4379-8CB2-1BE7485E0291}" srcOrd="1" destOrd="0" presId="urn:microsoft.com/office/officeart/2005/8/layout/radial1"/>
    <dgm:cxn modelId="{169AFE61-B320-46D7-9817-1476271578F4}" srcId="{D9A47FF3-42D2-43B1-BC2C-D5F9B8EC2614}" destId="{0FF7070C-4BC2-4929-8EBE-B9FEFDA26B52}" srcOrd="5" destOrd="0" parTransId="{B047CA0C-0A4B-4157-8A8C-89EECEC72788}" sibTransId="{8E873F7A-7E75-4E3E-87BF-BC0C66F80D0E}"/>
    <dgm:cxn modelId="{A48B9FC6-9D1A-451B-82D0-EDC2C1D810E3}" type="presOf" srcId="{0B1609AA-9FA8-4ABB-8CCC-652F4C5693EB}" destId="{955E9903-5FD4-4A00-8175-A87493D80C60}" srcOrd="0" destOrd="0" presId="urn:microsoft.com/office/officeart/2005/8/layout/radial1"/>
    <dgm:cxn modelId="{66CF7FB0-7123-4E79-A0B1-DD491DA70207}" srcId="{D9A47FF3-42D2-43B1-BC2C-D5F9B8EC2614}" destId="{FC291D42-C1BE-42F9-BADB-F6DC5F3F0292}" srcOrd="3" destOrd="0" parTransId="{E531D1C4-DE55-4C5E-B9FC-11C69C75901A}" sibTransId="{8032E3FD-63F0-4954-9966-EBDC6B9F02A4}"/>
    <dgm:cxn modelId="{4C0F94E0-4B26-4967-B13D-E77372401B4C}" type="presParOf" srcId="{C3CB99FE-1BA8-43C0-8A66-E8E9ABECF012}" destId="{CA468A9A-C255-4C9B-B509-EEE2A0955B16}" srcOrd="0" destOrd="0" presId="urn:microsoft.com/office/officeart/2005/8/layout/radial1"/>
    <dgm:cxn modelId="{0602C4F2-77F4-40AE-91F0-6FD0890B6B16}" type="presParOf" srcId="{C3CB99FE-1BA8-43C0-8A66-E8E9ABECF012}" destId="{A4E15703-2BF9-4B08-9339-BAF714A7365C}" srcOrd="1" destOrd="0" presId="urn:microsoft.com/office/officeart/2005/8/layout/radial1"/>
    <dgm:cxn modelId="{6DC79C7B-5F57-44C3-8461-EFD7D9FDF0D0}" type="presParOf" srcId="{A4E15703-2BF9-4B08-9339-BAF714A7365C}" destId="{34BC2A1F-252F-4209-A6B8-1DC7A3D2CB71}" srcOrd="0" destOrd="0" presId="urn:microsoft.com/office/officeart/2005/8/layout/radial1"/>
    <dgm:cxn modelId="{09B50C2B-2F3F-462A-B78B-BC190E91384D}" type="presParOf" srcId="{C3CB99FE-1BA8-43C0-8A66-E8E9ABECF012}" destId="{4253D2CE-5C0D-4C75-9C39-E97ABB967F0E}" srcOrd="2" destOrd="0" presId="urn:microsoft.com/office/officeart/2005/8/layout/radial1"/>
    <dgm:cxn modelId="{33C99C83-A762-4C25-AB23-A5A94F8DD46D}" type="presParOf" srcId="{C3CB99FE-1BA8-43C0-8A66-E8E9ABECF012}" destId="{2BC10BE1-3186-4ED5-8971-68AF1F3F26D8}" srcOrd="3" destOrd="0" presId="urn:microsoft.com/office/officeart/2005/8/layout/radial1"/>
    <dgm:cxn modelId="{A3ECEEFF-3300-402A-9BD2-DA5AEA912C23}" type="presParOf" srcId="{2BC10BE1-3186-4ED5-8971-68AF1F3F26D8}" destId="{6B556367-5582-4323-8D7E-5B17542CB21E}" srcOrd="0" destOrd="0" presId="urn:microsoft.com/office/officeart/2005/8/layout/radial1"/>
    <dgm:cxn modelId="{C96DC9C5-BCCC-40E5-BA25-C2678347CADC}" type="presParOf" srcId="{C3CB99FE-1BA8-43C0-8A66-E8E9ABECF012}" destId="{E52C5494-855B-4837-A54A-D85B74C1BA0C}" srcOrd="4" destOrd="0" presId="urn:microsoft.com/office/officeart/2005/8/layout/radial1"/>
    <dgm:cxn modelId="{90E11E1F-DAAA-424E-98B4-EAF3B042A8FE}" type="presParOf" srcId="{C3CB99FE-1BA8-43C0-8A66-E8E9ABECF012}" destId="{0D89D286-BC51-4946-8486-1FC8CD371848}" srcOrd="5" destOrd="0" presId="urn:microsoft.com/office/officeart/2005/8/layout/radial1"/>
    <dgm:cxn modelId="{B3B5975D-D9CD-4066-9CA2-8DE461ED597F}" type="presParOf" srcId="{0D89D286-BC51-4946-8486-1FC8CD371848}" destId="{1E1FC4E6-A6CD-466C-A986-2985E17123F2}" srcOrd="0" destOrd="0" presId="urn:microsoft.com/office/officeart/2005/8/layout/radial1"/>
    <dgm:cxn modelId="{DDD9CF0E-03E1-422A-A233-33940E870274}" type="presParOf" srcId="{C3CB99FE-1BA8-43C0-8A66-E8E9ABECF012}" destId="{60292058-5294-4BD2-9675-8BEA17A70CAD}" srcOrd="6" destOrd="0" presId="urn:microsoft.com/office/officeart/2005/8/layout/radial1"/>
    <dgm:cxn modelId="{8570C086-7D79-4BA7-8DBF-006D16D0F28A}" type="presParOf" srcId="{C3CB99FE-1BA8-43C0-8A66-E8E9ABECF012}" destId="{47D5BF31-ED6E-40F4-9DFD-697377CE83F9}" srcOrd="7" destOrd="0" presId="urn:microsoft.com/office/officeart/2005/8/layout/radial1"/>
    <dgm:cxn modelId="{DD1CD514-E4B8-491C-B745-C4968677D84C}" type="presParOf" srcId="{47D5BF31-ED6E-40F4-9DFD-697377CE83F9}" destId="{A113407B-A64E-4379-8CB2-1BE7485E0291}" srcOrd="0" destOrd="0" presId="urn:microsoft.com/office/officeart/2005/8/layout/radial1"/>
    <dgm:cxn modelId="{EA3EB779-D806-4AA1-8304-7ACC3EB08DA2}" type="presParOf" srcId="{C3CB99FE-1BA8-43C0-8A66-E8E9ABECF012}" destId="{BB31AD2A-98CB-4E98-BAEE-1A7C80E1CD6D}" srcOrd="8" destOrd="0" presId="urn:microsoft.com/office/officeart/2005/8/layout/radial1"/>
    <dgm:cxn modelId="{2932B6CE-5006-48B5-A549-810C83ADF040}" type="presParOf" srcId="{C3CB99FE-1BA8-43C0-8A66-E8E9ABECF012}" destId="{955E9903-5FD4-4A00-8175-A87493D80C60}" srcOrd="9" destOrd="0" presId="urn:microsoft.com/office/officeart/2005/8/layout/radial1"/>
    <dgm:cxn modelId="{0C0069F8-AE58-4859-BCB9-E56CCAB133B9}" type="presParOf" srcId="{955E9903-5FD4-4A00-8175-A87493D80C60}" destId="{A0917CB8-AA35-498C-BE0C-CAEA0E90CEE6}" srcOrd="0" destOrd="0" presId="urn:microsoft.com/office/officeart/2005/8/layout/radial1"/>
    <dgm:cxn modelId="{C66B2988-E35D-4370-8D17-B071BB5AE403}" type="presParOf" srcId="{C3CB99FE-1BA8-43C0-8A66-E8E9ABECF012}" destId="{501B0614-0634-4D9B-8A9E-8DEDF9FBF582}" srcOrd="10" destOrd="0" presId="urn:microsoft.com/office/officeart/2005/8/layout/radial1"/>
    <dgm:cxn modelId="{13DE4A6A-1462-47DC-B9BF-4AA5AC7802C9}" type="presParOf" srcId="{C3CB99FE-1BA8-43C0-8A66-E8E9ABECF012}" destId="{20FA8A88-1839-401B-B26F-8ACB75ECC234}" srcOrd="11" destOrd="0" presId="urn:microsoft.com/office/officeart/2005/8/layout/radial1"/>
    <dgm:cxn modelId="{3B5C5203-1984-4903-8AE9-6AF9C898406A}" type="presParOf" srcId="{20FA8A88-1839-401B-B26F-8ACB75ECC234}" destId="{2C2F24D6-9FBA-44DE-A082-010A74F24AE0}" srcOrd="0" destOrd="0" presId="urn:microsoft.com/office/officeart/2005/8/layout/radial1"/>
    <dgm:cxn modelId="{18AAB2A1-7EC1-4E7C-AFD8-CCDDA581B147}" type="presParOf" srcId="{C3CB99FE-1BA8-43C0-8A66-E8E9ABECF012}" destId="{9B3AD4CC-9335-4555-BF97-4233F446B84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6D81C-F4CC-4290-AA2D-1510DB4C7F0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FD4F7-B1B2-417B-91DE-A9010961DD25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bn-BD" sz="2900" kern="12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কি </a:t>
          </a:r>
          <a:r>
            <a:rPr lang="bn-IN" sz="2900" kern="12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 </a:t>
          </a:r>
          <a:r>
            <a:rPr lang="bn-BD" sz="2900" kern="12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বলতে পারবে।</a:t>
          </a:r>
          <a:endParaRPr lang="en-US" sz="29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64979" y="406400"/>
        <a:ext cx="5475833" cy="812800"/>
      </dsp:txXfrm>
    </dsp:sp>
    <dsp:sp modelId="{5F7D7A2A-8EFB-49FB-94D7-D41117429016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5C32D-5A89-46FA-9B4B-F49825EB1B4F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খাদ্যের প্রকারভেদ বর্ণনা করতে</a:t>
          </a:r>
          <a:r>
            <a:rPr lang="bn-BD" sz="29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পারবে।</a:t>
          </a:r>
          <a:endParaRPr lang="en-US" sz="2900" kern="1200" dirty="0">
            <a:solidFill>
              <a:srgbClr val="C00000"/>
            </a:solidFill>
          </a:endParaRPr>
        </a:p>
      </dsp:txBody>
      <dsp:txXfrm>
        <a:off x="860432" y="1625599"/>
        <a:ext cx="5180380" cy="812800"/>
      </dsp:txXfrm>
    </dsp:sp>
    <dsp:sp modelId="{20ADD217-51DC-452E-9E64-AAD335F526F4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408C8-20BC-45DB-AD29-E8F57FDDAF2D}">
      <dsp:nvSpPr>
        <dsp:cNvPr id="0" name=""/>
        <dsp:cNvSpPr/>
      </dsp:nvSpPr>
      <dsp:spPr>
        <a:xfrm>
          <a:off x="540995" y="2859089"/>
          <a:ext cx="5475833" cy="8128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খাদ্যের কাজগুলো </a:t>
          </a:r>
          <a:r>
            <a:rPr lang="bn-IN" sz="29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bn-BD" sz="29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করতে পারবে।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540995" y="2859089"/>
        <a:ext cx="5475833" cy="812800"/>
      </dsp:txXfrm>
    </dsp:sp>
    <dsp:sp modelId="{89AE1746-13C5-46CD-A3CC-489371A8665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C522-F161-4FDD-9AED-3A77A957A6A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F5517-F91D-4596-97C7-020396151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25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11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731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25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915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527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698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58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158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943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8412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52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09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256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065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80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39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34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22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30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555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55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26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BDE1-8D4F-4BFC-A454-414B43BA6C35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19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BB0F-484C-4E4F-8AAA-34D43AAEF49E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" dirty="0" smtClean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65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C3F4-CD32-4C61-9B8F-A7B37B2ABA96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" dirty="0" smtClean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40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B6B7-DFBB-4F4B-A7E5-80F6E7611FA3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8CD3-4E93-4639-8E06-C2A77955AB9F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96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0D87-FA9D-4981-9BC8-1381B1112F77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95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84A-FEF4-4303-9DEC-E20D8A23790B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4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5200-20DC-4820-8CFD-E781CFA30A02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66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1883983" y="6582673"/>
            <a:ext cx="563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5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782" y="6039333"/>
            <a:ext cx="636104" cy="636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8312426" y="168965"/>
            <a:ext cx="636104" cy="636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335617" y="6012829"/>
            <a:ext cx="636104" cy="636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8903" y="182217"/>
            <a:ext cx="636104" cy="6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1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AA2A-07E3-4B8C-A1B2-F0F19D9B17C5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47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C2C6-1C48-49D6-93BB-A11BC07D37AA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1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FAEC-B4A6-45B1-BC1C-8A85F32135E9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37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" dirty="0" smtClean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42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13.jpe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" y="200024"/>
            <a:ext cx="8743950" cy="6457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80319" y="5281370"/>
            <a:ext cx="271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অধিবেশনে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0906" y="5281370"/>
            <a:ext cx="2119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5555" y="126310"/>
            <a:ext cx="13980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</a:rPr>
              <a:t>স্বা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688290" y="126201"/>
            <a:ext cx="86273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92D050"/>
                </a:solidFill>
              </a:rPr>
              <a:t>গ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9576" y="126201"/>
            <a:ext cx="10150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chemeClr val="accent2"/>
                </a:solidFill>
              </a:rPr>
              <a:t>ত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6220672" y="126201"/>
            <a:ext cx="94128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7030A0"/>
                </a:solidFill>
              </a:rPr>
              <a:t>ম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9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5949" y="187386"/>
            <a:ext cx="276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h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65" y="887506"/>
            <a:ext cx="2377094" cy="1813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35" t="20279"/>
          <a:stretch/>
        </p:blipFill>
        <p:spPr>
          <a:xfrm>
            <a:off x="3457184" y="860612"/>
            <a:ext cx="2404444" cy="1813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mb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353" y="872451"/>
            <a:ext cx="2205318" cy="1867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936477" y="5810407"/>
            <a:ext cx="328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নাম বল তো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940" y="1654289"/>
            <a:ext cx="78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চাল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7999" y="1654289"/>
            <a:ext cx="82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ডিম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6920" y="1740490"/>
            <a:ext cx="86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তেল </a:t>
            </a:r>
            <a:endParaRPr lang="en-US" sz="3600" dirty="0"/>
          </a:p>
        </p:txBody>
      </p:sp>
      <p:sp>
        <p:nvSpPr>
          <p:cNvPr id="13" name="Up Arrow Callout 12"/>
          <p:cNvSpPr/>
          <p:nvPr/>
        </p:nvSpPr>
        <p:spPr>
          <a:xfrm>
            <a:off x="1143001" y="2727943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4041023" y="2780110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6871629" y="2753217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Bent-Up Arrow 15"/>
          <p:cNvSpPr/>
          <p:nvPr/>
        </p:nvSpPr>
        <p:spPr>
          <a:xfrm rot="5400000">
            <a:off x="1348535" y="3728668"/>
            <a:ext cx="1521142" cy="945457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420358" y="3482444"/>
            <a:ext cx="437754" cy="651341"/>
          </a:xfrm>
          <a:prstGeom prst="downArrow">
            <a:avLst>
              <a:gd name="adj1" fmla="val 282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5400000" flipV="1">
            <a:off x="6377141" y="3783944"/>
            <a:ext cx="1497521" cy="858531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26481" y="4235462"/>
            <a:ext cx="386584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স্বাদ ও গুণাগুণ বিচারে খাদ্য ৩ প্রকার</a:t>
            </a:r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4970" y="5810406"/>
            <a:ext cx="50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খাদ্যে কোন উপাদান রয়েছে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9666" y="5823839"/>
            <a:ext cx="50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খাদ্যে কোন উপাদান রয়েছে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9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0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11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97" y="1024278"/>
            <a:ext cx="2138594" cy="1778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fru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912" y="999804"/>
            <a:ext cx="2286000" cy="1816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wa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267" y="995738"/>
            <a:ext cx="2209800" cy="1814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195949" y="187386"/>
            <a:ext cx="276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9183" y="5688630"/>
            <a:ext cx="50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খাদ্যে কোন উপাদান রয়েছে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465" y="2877354"/>
            <a:ext cx="1246395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খনিজ লবন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9496" y="2880113"/>
            <a:ext cx="1244150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7931" y="2874967"/>
            <a:ext cx="1165990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1031505" y="3583321"/>
            <a:ext cx="1521142" cy="945457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359119" y="3293269"/>
            <a:ext cx="437754" cy="651341"/>
          </a:xfrm>
          <a:prstGeom prst="downArrow">
            <a:avLst>
              <a:gd name="adj1" fmla="val 282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rot="5400000" flipV="1">
            <a:off x="6611665" y="3612764"/>
            <a:ext cx="1497521" cy="858531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15673" y="4031790"/>
            <a:ext cx="451375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পুর্বে উল্লেখিত খাদ্য ছাড়াও এই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প্রকার খাদ্যের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দান শরীরের জন্য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অত্যন্ত প্রয়োজন।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1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12</a:t>
            </a:fld>
            <a:endParaRPr lang="en-US" sz="1400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831624074"/>
              </p:ext>
            </p:extLst>
          </p:nvPr>
        </p:nvGraphicFramePr>
        <p:xfrm>
          <a:off x="157163" y="185737"/>
          <a:ext cx="8772525" cy="648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5053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468A9A-C255-4C9B-B509-EEE2A0955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A468A9A-C255-4C9B-B509-EEE2A0955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15703-2BF9-4B08-9339-BAF714A73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4E15703-2BF9-4B08-9339-BAF714A73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53D2CE-5C0D-4C75-9C39-E97ABB967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253D2CE-5C0D-4C75-9C39-E97ABB967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10BE1-3186-4ED5-8971-68AF1F3F2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BC10BE1-3186-4ED5-8971-68AF1F3F2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C5494-855B-4837-A54A-D85B74C1B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52C5494-855B-4837-A54A-D85B74C1B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D286-BC51-4946-8486-1FC8CD371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D89D286-BC51-4946-8486-1FC8CD371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92058-5294-4BD2-9675-8BEA17A70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0292058-5294-4BD2-9675-8BEA17A70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5BF31-ED6E-40F4-9DFD-697377CE8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47D5BF31-ED6E-40F4-9DFD-697377CE8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31AD2A-98CB-4E98-BAEE-1A7C80E1C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B31AD2A-98CB-4E98-BAEE-1A7C80E1C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5E9903-5FD4-4A00-8175-A87493D80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955E9903-5FD4-4A00-8175-A87493D80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1B0614-0634-4D9B-8A9E-8DEDF9FBF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501B0614-0634-4D9B-8A9E-8DEDF9FBF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A8A88-1839-401B-B26F-8ACB75ECC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0FA8A88-1839-401B-B26F-8ACB75ECC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AD4CC-9335-4555-BF97-4233F446B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B3AD4CC-9335-4555-BF97-4233F446B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13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7977" y="497541"/>
            <a:ext cx="2756646" cy="2635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100142" y="4154553"/>
            <a:ext cx="6708707" cy="1333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খাদ্য কত প্রকার ও কি কি ? বর্ণনা কর 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995" y="1337077"/>
            <a:ext cx="2497539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</a:t>
            </a:r>
            <a:endParaRPr lang="en-US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9788" y="1337077"/>
            <a:ext cx="2190459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</a:t>
            </a:r>
            <a:r>
              <a:rPr lang="bn-IN" u="sng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u="sng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92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14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6952" y="853570"/>
            <a:ext cx="2612792" cy="2492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819" y="761956"/>
            <a:ext cx="2481648" cy="2675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65795" y="3259619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0878" y="3275473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4069" y="3336841"/>
            <a:ext cx="94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খেজুর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7616" y="5051638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32" y="853570"/>
            <a:ext cx="2493963" cy="2421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442382" y="4615140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7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3806" y="4617157"/>
            <a:ext cx="483681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 আমাদের শরীরে শক্তি জোগায়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0937" y="4608015"/>
            <a:ext cx="1428013" cy="13376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7591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3" grpId="0" animBg="1"/>
      <p:bldP spid="13" grpId="1" animBg="1"/>
      <p:bldP spid="21" grpId="0" animBg="1"/>
      <p:bldP spid="22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15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u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736" y="1206503"/>
            <a:ext cx="2414616" cy="23993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m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56" y="1206502"/>
            <a:ext cx="2495733" cy="23993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4156" y="1206503"/>
            <a:ext cx="2495910" cy="23993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67309" y="3664921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204" y="3624029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0125" y="3618244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6073" y="5204946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587" y="4543226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70185" y="4636326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1177" y="4543226"/>
            <a:ext cx="527586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শরীরকে বাড়তে ও ক্ষয় পূরনে সাহায্য করে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53" r="25882"/>
          <a:stretch/>
        </p:blipFill>
        <p:spPr>
          <a:xfrm>
            <a:off x="7517524" y="4528122"/>
            <a:ext cx="1344507" cy="13385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021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 animBg="1"/>
      <p:bldP spid="15" grpId="1" animBg="1"/>
      <p:bldP spid="16" grpId="0" animBg="1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16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2219" y="1358153"/>
            <a:ext cx="2643573" cy="2232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0"/>
          <a:stretch/>
        </p:blipFill>
        <p:spPr>
          <a:xfrm>
            <a:off x="6177697" y="1374121"/>
            <a:ext cx="2646513" cy="220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30" y="1358153"/>
            <a:ext cx="2539185" cy="2232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148604" y="3638101"/>
            <a:ext cx="1117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7154" y="3664920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8391" y="3664920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5621" y="5159214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054" y="4579694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7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2309" y="4590692"/>
            <a:ext cx="528339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 আমাদের রোগ থেকে রক্ষা করে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blaind m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643" y="4582779"/>
            <a:ext cx="1345390" cy="13904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331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 animBg="1"/>
      <p:bldP spid="13" grpId="1" animBg="1"/>
      <p:bldP spid="14" grpId="0" animBg="1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17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স্নেহ/তেল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mb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4" y="1291354"/>
            <a:ext cx="2205318" cy="20536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g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080" y="1287572"/>
            <a:ext cx="2143125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makh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843" y="1287572"/>
            <a:ext cx="2300776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136221" y="3379853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ডাল্ডা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2713" y="3379853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1419" y="3379853"/>
            <a:ext cx="68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8225" y="5248165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587" y="4615140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7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8588" y="4615140"/>
            <a:ext cx="483681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খাবারও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শরীরে শক্তি জোগায়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50" r="10735"/>
          <a:stretch/>
        </p:blipFill>
        <p:spPr>
          <a:xfrm>
            <a:off x="7249454" y="4604387"/>
            <a:ext cx="1508782" cy="13466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718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 animBg="1"/>
      <p:bldP spid="12" grpId="1" animBg="1"/>
      <p:bldP spid="13" grpId="0" animBg="1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18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খনিজ/লবন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89" r="17499"/>
          <a:stretch/>
        </p:blipFill>
        <p:spPr>
          <a:xfrm>
            <a:off x="825768" y="1250577"/>
            <a:ext cx="3423502" cy="2407023"/>
          </a:xfrm>
          <a:prstGeom prst="snip2DiagRect">
            <a:avLst>
              <a:gd name="adj1" fmla="val 1452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1965" y="1250576"/>
            <a:ext cx="3385191" cy="2407023"/>
          </a:xfrm>
          <a:prstGeom prst="snip2DiagRect">
            <a:avLst>
              <a:gd name="adj1" fmla="val 16201"/>
              <a:gd name="adj2" fmla="val 1554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49270" y="3371504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616" y="5051638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214" y="4615139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7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5246" y="4615140"/>
            <a:ext cx="483681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খাবারও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 গঠনে সহায়তা করে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717"/>
          <a:stretch/>
        </p:blipFill>
        <p:spPr>
          <a:xfrm>
            <a:off x="7184984" y="4615139"/>
            <a:ext cx="1689210" cy="13147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872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5" grpId="0" animBg="1"/>
      <p:bldP spid="15" grpId="1" animBg="1"/>
      <p:bldP spid="16" grpId="0" animBg="1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7942" y="1358153"/>
            <a:ext cx="3267156" cy="2292723"/>
          </a:xfrm>
          <a:prstGeom prst="round2DiagRect">
            <a:avLst>
              <a:gd name="adj1" fmla="val 0"/>
              <a:gd name="adj2" fmla="val 2170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778" y="1358153"/>
            <a:ext cx="3513045" cy="2292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35823" y="3644152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1357" y="5276859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028" y="4613435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7378" y="4848100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5746" y="4613434"/>
            <a:ext cx="536170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খাদ্য গ্রহণ, হজম ও শোষণে সহায়তা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3059" y="4613434"/>
            <a:ext cx="1405448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905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  <p:bldP spid="10" grpId="1" animBg="1"/>
      <p:bldP spid="11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2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56"/>
          <a:stretch/>
        </p:blipFill>
        <p:spPr>
          <a:xfrm>
            <a:off x="200024" y="200025"/>
            <a:ext cx="8743951" cy="647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24241" y="326164"/>
            <a:ext cx="252791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পরিচিতি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89" y="718458"/>
            <a:ext cx="2769328" cy="2076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18379" y="2809042"/>
            <a:ext cx="34124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হাদীউজ্জামান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০১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717-127588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080" y="2809042"/>
            <a:ext cx="2976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শ্রেণীঃ  ৩য়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বিষয়ঃ   বিজ্ঞান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অধ্যায়ঃ   ৭ম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তারিখঃ </a:t>
            </a:r>
            <a:fld id="{0D06D7AE-0C99-4CF7-B9BC-5590E0B1DB2B}" type="datetime4">
              <a:rPr lang="bn-IN" sz="2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 নভেম্বর 2019</a:t>
            </a:fld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মিনিট  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3683" y="759727"/>
            <a:ext cx="1712585" cy="19442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30116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8" y="445730"/>
            <a:ext cx="825816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   সময়ঃ ১২মিঃ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122" y="476336"/>
            <a:ext cx="1493184" cy="102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37129" y="2528047"/>
            <a:ext cx="2271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blaind 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771" y="2079115"/>
            <a:ext cx="2137663" cy="20674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27404" y="4551462"/>
            <a:ext cx="7803495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উপরোক্ত রোগ থেকে বাঁচতে হলে আমাদের কোন ধরনের খাদ্য খেতে হবে বর্ণনা কর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6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21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391" y="249447"/>
            <a:ext cx="2200275" cy="7694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মুল্যায়ণ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184" y="1220802"/>
            <a:ext cx="406618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প্রধানত কত প্রকার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0785" y="1894704"/>
            <a:ext cx="115321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5691" y="1889542"/>
            <a:ext cx="112974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0785" y="2498289"/>
            <a:ext cx="115321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5692" y="2498290"/>
            <a:ext cx="112974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0484" y="3196583"/>
            <a:ext cx="405791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আমরা খাদ্য কেন খাই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0484" y="4010270"/>
            <a:ext cx="41174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শর্করার কাজ কি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0484" y="4858814"/>
            <a:ext cx="41174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কি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0484" y="5632573"/>
            <a:ext cx="41174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আমিষের কাজ কি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9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22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55"/>
          <a:stretch/>
        </p:blipFill>
        <p:spPr>
          <a:xfrm>
            <a:off x="201706" y="174812"/>
            <a:ext cx="8740588" cy="64949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95"/>
          <a:stretch/>
        </p:blipFill>
        <p:spPr>
          <a:xfrm>
            <a:off x="6010836" y="1694329"/>
            <a:ext cx="3003178" cy="219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05969" y="1426957"/>
            <a:ext cx="4446932" cy="2228377"/>
          </a:xfrm>
          <a:prstGeom prst="rect">
            <a:avLst/>
          </a:prstGeom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4024" y="4089001"/>
            <a:ext cx="6414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</a:rPr>
              <a:t>যে কোন তিন প্রকার খাদ্যের কাজ বাড়ী থেকে লিখে আনবে ।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4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23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94"/>
          <a:stretch/>
        </p:blipFill>
        <p:spPr>
          <a:xfrm>
            <a:off x="168842" y="219636"/>
            <a:ext cx="8760758" cy="6506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0643" y="400058"/>
            <a:ext cx="366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5845" y="4135579"/>
            <a:ext cx="3309597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96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96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9600" b="1" dirty="0" smtClean="0"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bn-IN" sz="4000" b="1" dirty="0">
              <a:solidFill>
                <a:srgbClr val="00B05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3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2107" y="5577557"/>
            <a:ext cx="397192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লোকেরা কি করছে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2248" y="326663"/>
            <a:ext cx="368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</a:t>
            </a:r>
            <a:endParaRPr lang="en-US" sz="32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129" y="1244644"/>
            <a:ext cx="6340124" cy="3876738"/>
          </a:xfrm>
          <a:prstGeom prst="roundRect">
            <a:avLst>
              <a:gd name="adj" fmla="val 103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532940" y="5577557"/>
            <a:ext cx="212645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করছে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9261" y="5543669"/>
            <a:ext cx="56809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কাজ করার পর মানুষের কি প্রয়োজন?</a:t>
            </a:r>
            <a:endParaRPr lang="en-US" sz="3600" dirty="0">
              <a:latin typeface="NikoshBAN" pitchFamily="2" charset="0"/>
              <a:ea typeface="Microsoft Himalaya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7176" y="5543669"/>
            <a:ext cx="332344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খাবারের প্রয়োজন।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0806" y="5534813"/>
            <a:ext cx="60927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যে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খাই তাকে কি বলি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837" y="1184646"/>
            <a:ext cx="6340124" cy="3936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142" y="1167747"/>
            <a:ext cx="6591001" cy="410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600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4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4" y="183887"/>
            <a:ext cx="8786811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endParaRPr lang="en-US" sz="6600" u="sng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4" y="1291883"/>
            <a:ext cx="8786811" cy="53778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4415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5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2824" y="562428"/>
            <a:ext cx="22352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325" y="1609025"/>
            <a:ext cx="363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bn-BD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091774137"/>
              </p:ext>
            </p:extLst>
          </p:nvPr>
        </p:nvGraphicFramePr>
        <p:xfrm>
          <a:off x="1509713" y="20709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567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C6D81C-F4CC-4290-AA2D-1510DB4C7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2C6D81C-F4CC-4290-AA2D-1510DB4C7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7D7A2A-8EFB-49FB-94D7-D41117429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F7D7A2A-8EFB-49FB-94D7-D41117429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BFD4F7-B1B2-417B-91DE-A9010961D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ABFD4F7-B1B2-417B-91DE-A9010961D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ADD217-51DC-452E-9E64-AAD335F52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0ADD217-51DC-452E-9E64-AAD335F52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15C32D-5A89-46FA-9B4B-F49825EB1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E15C32D-5A89-46FA-9B4B-F49825EB1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AE1746-13C5-46CD-A3CC-489371A8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9AE1746-13C5-46CD-A3CC-489371A8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B408C8-20BC-45DB-AD29-E8F57FDDA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43B408C8-20BC-45DB-AD29-E8F57FDDA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6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0728" y="262534"/>
            <a:ext cx="387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9381" y="3426415"/>
            <a:ext cx="2417411" cy="21316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494" y="953575"/>
            <a:ext cx="2400298" cy="2196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m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50" y="3347941"/>
            <a:ext cx="2495733" cy="22101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du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424" y="3322001"/>
            <a:ext cx="2414616" cy="22101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591656" y="5767342"/>
            <a:ext cx="387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দেখি, এসব কিসের ছবি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350" y="799742"/>
            <a:ext cx="2495733" cy="2269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4142" y="847309"/>
            <a:ext cx="2466898" cy="22457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331789" y="4282785"/>
            <a:ext cx="56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4532" y="4427083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0900" y="1750607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3822" y="1805237"/>
            <a:ext cx="107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পরোটা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2363" y="1784309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2363" y="4270230"/>
            <a:ext cx="91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63709" y="5761135"/>
            <a:ext cx="418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প্রতিদিন এসব খাবার খাই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8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2" grpId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7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806" y="499234"/>
            <a:ext cx="6124575" cy="459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00217" y="5629842"/>
            <a:ext cx="512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প্রতিদিন এসব খাবার কেন খাই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7788" y="5383620"/>
            <a:ext cx="6274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 সুস্থ ও সবল রাখার জন্য আমরা খাদ্য খাই। খাবার দেহে শক্তি জোগায়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1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8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819" y="510988"/>
            <a:ext cx="2728279" cy="2662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48419" y="1379621"/>
            <a:ext cx="2035122" cy="11318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sz="1400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400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377" y="1290549"/>
            <a:ext cx="1909482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3মিনিট </a:t>
            </a:r>
            <a:endParaRPr lang="en-US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31075" y="3962321"/>
            <a:ext cx="6229766" cy="1861886"/>
          </a:xfrm>
          <a:prstGeom prst="roundRect">
            <a:avLst>
              <a:gd name="adj" fmla="val 1344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উত্তর জেনে নিই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ক্ষুদা নিবারনের জন্য আমরা যা খাই তাই খাদ্য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শরীর সুস্থ ও সবল রাখার জন্য আমরা খাদ্য খাই।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31075" y="3962321"/>
            <a:ext cx="6229766" cy="1827014"/>
          </a:xfrm>
          <a:prstGeom prst="roundRect">
            <a:avLst>
              <a:gd name="adj" fmla="val 143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 খাদ্য বলতে কি বুঝ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আমরা কেন খাই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4734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7094" y="340659"/>
            <a:ext cx="1125775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6208" y="340659"/>
            <a:ext cx="58674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47" t="2745" r="31524" b="67451"/>
          <a:stretch/>
        </p:blipFill>
        <p:spPr>
          <a:xfrm>
            <a:off x="812679" y="1160053"/>
            <a:ext cx="1096803" cy="118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2615451" y="1160052"/>
            <a:ext cx="5867399" cy="1244320"/>
            <a:chOff x="3493246" y="4267200"/>
            <a:chExt cx="4583954" cy="15430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93246" y="4267200"/>
              <a:ext cx="1205008" cy="1469583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29200" y="4282669"/>
              <a:ext cx="1164651" cy="1512114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5600" y="4267200"/>
              <a:ext cx="1371600" cy="1543050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softEdge rad="112500"/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21" r="18823" b="37303"/>
          <a:stretch/>
        </p:blipFill>
        <p:spPr>
          <a:xfrm>
            <a:off x="812679" y="2816777"/>
            <a:ext cx="1133182" cy="119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2483224" y="2796216"/>
            <a:ext cx="6131859" cy="1306608"/>
            <a:chOff x="2819400" y="3276600"/>
            <a:chExt cx="5486400" cy="1600200"/>
          </a:xfrm>
        </p:grpSpPr>
        <p:sp>
          <p:nvSpPr>
            <p:cNvPr id="13" name="Rectangle 12"/>
            <p:cNvSpPr/>
            <p:nvPr/>
          </p:nvSpPr>
          <p:spPr>
            <a:xfrm>
              <a:off x="2819400" y="3276600"/>
              <a:ext cx="5486400" cy="160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28450" y="3398781"/>
              <a:ext cx="1349882" cy="12107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35331" y="3349157"/>
              <a:ext cx="1309795" cy="14895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34974" y="3301781"/>
              <a:ext cx="1428751" cy="1536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679" y="4485708"/>
            <a:ext cx="1133182" cy="127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2419145" y="4310989"/>
            <a:ext cx="6098244" cy="1528793"/>
            <a:chOff x="2743200" y="5105400"/>
            <a:chExt cx="5638800" cy="13716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9400" y="5223850"/>
              <a:ext cx="1295400" cy="11679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2743200" y="5105400"/>
              <a:ext cx="56388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41742" y="5177000"/>
              <a:ext cx="1525665" cy="12147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22101" y="5251429"/>
              <a:ext cx="1439701" cy="11403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" name="TextBox 22"/>
          <p:cNvSpPr txBox="1"/>
          <p:nvPr/>
        </p:nvSpPr>
        <p:spPr>
          <a:xfrm>
            <a:off x="915131" y="2309170"/>
            <a:ext cx="94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মারজিয়া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1090" y="4044800"/>
            <a:ext cx="94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শাহিনা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2324" y="5766204"/>
            <a:ext cx="94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08378" y="5962024"/>
            <a:ext cx="6279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 জনের কে কোন ধরণের স্বাদের খাবার পছন্দ করে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5676" y="5934291"/>
            <a:ext cx="609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 জনের পছন্দের খাবারের স্বাদ কি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Decision 27"/>
          <p:cNvSpPr/>
          <p:nvPr/>
        </p:nvSpPr>
        <p:spPr>
          <a:xfrm rot="218212">
            <a:off x="2019234" y="1638290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8"/>
          <p:cNvSpPr/>
          <p:nvPr/>
        </p:nvSpPr>
        <p:spPr>
          <a:xfrm rot="218212">
            <a:off x="2019233" y="3337236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cision 29"/>
          <p:cNvSpPr/>
          <p:nvPr/>
        </p:nvSpPr>
        <p:spPr>
          <a:xfrm rot="218212">
            <a:off x="1973009" y="4994960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3" grpId="0"/>
      <p:bldP spid="24" grpId="0"/>
      <p:bldP spid="25" grpId="0"/>
      <p:bldP spid="26" grpId="0"/>
      <p:bldP spid="26" grpId="1"/>
      <p:bldP spid="27" grpId="0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650</Words>
  <Application>Microsoft Office PowerPoint</Application>
  <PresentationFormat>On-screen Show (4:3)</PresentationFormat>
  <Paragraphs>212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Rauf</dc:creator>
  <cp:lastModifiedBy>RPGHS_115166</cp:lastModifiedBy>
  <cp:revision>91</cp:revision>
  <dcterms:created xsi:type="dcterms:W3CDTF">2016-10-19T15:34:21Z</dcterms:created>
  <dcterms:modified xsi:type="dcterms:W3CDTF">2019-11-04T05:37:39Z</dcterms:modified>
</cp:coreProperties>
</file>