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76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0A010"/>
    <a:srgbClr val="0EF20E"/>
    <a:srgbClr val="32E436"/>
    <a:srgbClr val="D73F99"/>
    <a:srgbClr val="095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47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9C8AA-0B56-4F92-AD05-C70EA7CD5DA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01795-9D53-4606-BE8D-735FD4C36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09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01795-9D53-4606-BE8D-735FD4C361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18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01795-9D53-4606-BE8D-735FD4C361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40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01795-9D53-4606-BE8D-735FD4C361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5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&#2472;&#2434;-zahidulislam7994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120" y="-123405"/>
            <a:ext cx="9067800" cy="6981405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33400" y="228600"/>
            <a:ext cx="8305800" cy="105629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2"/>
                </a:solidFill>
              </a:rPr>
              <a:t>বিসমিল্লাহির</a:t>
            </a:r>
            <a:r>
              <a:rPr lang="en-US" sz="7200" dirty="0" smtClean="0">
                <a:solidFill>
                  <a:schemeClr val="bg2"/>
                </a:solidFill>
              </a:rPr>
              <a:t> </a:t>
            </a:r>
            <a:r>
              <a:rPr lang="en-US" sz="7200" dirty="0" err="1" smtClean="0">
                <a:solidFill>
                  <a:schemeClr val="bg2"/>
                </a:solidFill>
              </a:rPr>
              <a:t>রাহমানির</a:t>
            </a:r>
            <a:r>
              <a:rPr lang="en-US" sz="7200" dirty="0" smtClean="0">
                <a:solidFill>
                  <a:schemeClr val="bg2"/>
                </a:solidFill>
              </a:rPr>
              <a:t> </a:t>
            </a:r>
            <a:r>
              <a:rPr lang="en-US" sz="7200" dirty="0" err="1" smtClean="0">
                <a:solidFill>
                  <a:schemeClr val="bg2"/>
                </a:solidFill>
              </a:rPr>
              <a:t>রাহীম</a:t>
            </a:r>
            <a:endParaRPr lang="en-US" sz="7200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015155"/>
            <a:ext cx="7239000" cy="105629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</a:t>
            </a:r>
            <a:r>
              <a:rPr lang="bn-IN" sz="23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চ্ছা</a:t>
            </a:r>
            <a:endParaRPr lang="en-US" sz="239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53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97763" y="563948"/>
            <a:ext cx="75023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অন্যতম প্রধান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নিম্নরূপ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" y="1958493"/>
            <a:ext cx="7162800" cy="2646878"/>
          </a:xfrm>
          <a:prstGeom prst="rect">
            <a:avLst/>
          </a:prstGeom>
          <a:solidFill>
            <a:srgbClr val="32E436"/>
          </a:solidFill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দারিদ্র</a:t>
            </a:r>
            <a:endParaRPr lang="bn-IN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যত্নের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dirty="0">
                <a:solidFill>
                  <a:srgbClr val="D73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পিমাতার মধ্যকার দাম্পত্য </a:t>
            </a:r>
            <a:r>
              <a:rPr lang="bn-IN" sz="3600" dirty="0">
                <a:solidFill>
                  <a:srgbClr val="D73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কলহ </a:t>
            </a:r>
            <a:r>
              <a:rPr lang="bn-IN" sz="3600" dirty="0" smtClean="0">
                <a:solidFill>
                  <a:srgbClr val="D73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rgbClr val="D73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bn-IN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মাতার </a:t>
            </a:r>
            <a:r>
              <a:rPr lang="bn-BD" sz="4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অকাল </a:t>
            </a:r>
            <a:r>
              <a:rPr lang="bn-BD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0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17206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EF2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 প্রতিরোধের উপায়</a:t>
            </a:r>
            <a:endParaRPr lang="en-US" sz="4400" dirty="0">
              <a:solidFill>
                <a:srgbClr val="0EF20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044"/>
            <a:ext cx="4267200" cy="2592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02437"/>
            <a:ext cx="4869426" cy="257632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0" y="3962401"/>
            <a:ext cx="8991600" cy="2893100"/>
            <a:chOff x="1668958" y="3962401"/>
            <a:chExt cx="7322642" cy="2893100"/>
          </a:xfrm>
        </p:grpSpPr>
        <p:sp>
          <p:nvSpPr>
            <p:cNvPr id="14" name="TextBox 13"/>
            <p:cNvSpPr txBox="1"/>
            <p:nvPr/>
          </p:nvSpPr>
          <p:spPr>
            <a:xfrm rot="5400000">
              <a:off x="683329" y="4948030"/>
              <a:ext cx="2893100" cy="921841"/>
            </a:xfrm>
            <a:prstGeom prst="rect">
              <a:avLst/>
            </a:prstGeom>
            <a:solidFill>
              <a:srgbClr val="FFFF00"/>
            </a:solidFill>
          </p:spPr>
          <p:txBody>
            <a:bodyPr vert="vert270" wrap="square" rtlCol="0" anchor="ctr">
              <a:spAutoFit/>
            </a:bodyPr>
            <a:lstStyle/>
            <a:p>
              <a:pPr algn="ctr"/>
              <a:r>
                <a:rPr lang="bn-IN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</a:t>
              </a:r>
            </a:p>
            <a:p>
              <a:pPr algn="ctr"/>
              <a:r>
                <a:rPr lang="bn-IN" sz="4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 সংস্কৃতি</a:t>
              </a:r>
              <a:endParaRPr lang="en-US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3977640"/>
              <a:ext cx="6400800" cy="2702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07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3124200"/>
            <a:ext cx="7924800" cy="15696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 রোধে কী কী ব্যবস্থা নেয়া যেতে পারে, ১০ টি বাক্যে উল্লেখ কর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4744" y="609600"/>
            <a:ext cx="4284656" cy="255454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80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9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5281" y="1752600"/>
            <a:ext cx="8808719" cy="3477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মাদকাসক্তি প্রতিরোধে যে সব ব্যাবস্থা গ্রহণ করা </a:t>
            </a:r>
            <a:r>
              <a:rPr lang="as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 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হছে—</a:t>
            </a:r>
          </a:p>
          <a:p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ধমীয় শিক্ষায় গুরুত </a:t>
            </a:r>
            <a:r>
              <a:rPr lang="as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as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নৈতিক </a:t>
            </a:r>
            <a:r>
              <a:rPr lang="as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 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সৃস্টি করা </a:t>
            </a:r>
            <a:endParaRPr lang="bn-IN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গ)মাদক </a:t>
            </a:r>
            <a:r>
              <a:rPr lang="as-IN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জাতিয় দ্রববের </a:t>
            </a:r>
            <a:r>
              <a:rPr lang="as-IN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পাদন </a:t>
            </a:r>
            <a:r>
              <a:rPr lang="as-IN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নিষিদ্ধ করা</a:t>
            </a:r>
            <a:r>
              <a:rPr lang="as-IN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4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158859"/>
            <a:ext cx="335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457200"/>
            <a:ext cx="3124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2971800"/>
            <a:ext cx="8763000" cy="15696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/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প্রভাবে আমাদের দেশের যুব সমাজের অবক্ষয় ব্যাখ্যা কর।</a:t>
            </a:r>
          </a:p>
        </p:txBody>
      </p:sp>
    </p:spTree>
    <p:extLst>
      <p:ext uri="{BB962C8B-B14F-4D97-AF65-F5344CB8AC3E}">
        <p14:creationId xmlns:p14="http://schemas.microsoft.com/office/powerpoint/2010/main" val="7110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9818" y="0"/>
            <a:ext cx="9402417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1676400"/>
            <a:ext cx="7848600" cy="3505200"/>
          </a:xfrm>
          <a:prstGeom prst="rect">
            <a:avLst/>
          </a:prstGeom>
          <a:solidFill>
            <a:srgbClr val="D73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75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-152400" y="2057400"/>
            <a:ext cx="9601200" cy="4648200"/>
          </a:xfrm>
          <a:prstGeom prst="flowChartProcess">
            <a:avLst/>
          </a:prstGeom>
          <a:blipFill dpi="0" rotWithShape="1">
            <a:blip r:embed="rId2"/>
            <a:srcRect/>
            <a:tile tx="19050" ty="0" sx="100000" sy="100000" flip="none" algn="tl"/>
          </a:blipFill>
          <a:ln w="76200">
            <a:solidFill>
              <a:srgbClr val="0070C0"/>
            </a:solidFill>
          </a:ln>
          <a:effectLst>
            <a:outerShdw blurRad="50800" dist="50800" dir="5400000" algn="ctr" rotWithShape="0">
              <a:srgbClr val="32E43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smtClean="0">
                <a:solidFill>
                  <a:srgbClr val="1DE35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মোঃজাহিদুল ইসলাম</a:t>
            </a:r>
            <a:endParaRPr lang="en-US" sz="7200" b="1" dirty="0">
              <a:solidFill>
                <a:srgbClr val="1DE35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পুর্ব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কেওয়াবুনিয়া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আকবারিয়া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নং-০১৭১৮-১৬৫৯২০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নং-zahidulislam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7994@gmail.com</a:t>
            </a:r>
            <a:endParaRPr lang="bn-IN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n-I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মাস্টার ট্রেইনার অব আইসিটি,</a:t>
            </a:r>
            <a:r>
              <a:rPr lang="en-GB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ULTRCE,BANBEIS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আমতলি,বরগুনা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</a:p>
          <a:p>
            <a:pPr algn="ctr"/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7800" y="304800"/>
            <a:ext cx="5410200" cy="1447800"/>
          </a:xfrm>
          <a:prstGeom prst="roundRect">
            <a:avLst/>
          </a:prstGeom>
          <a:solidFill>
            <a:srgbClr val="C00000"/>
          </a:solidFill>
          <a:ln w="57150">
            <a:solidFill>
              <a:srgbClr val="0EF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6000" dirty="0">
                <a:solidFill>
                  <a:srgbClr val="10A010"/>
                </a:solidFill>
              </a:rPr>
              <a:t>শিক্ষক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94510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228600"/>
            <a:ext cx="5181600" cy="990600"/>
          </a:xfrm>
          <a:prstGeom prst="rect">
            <a:avLst/>
          </a:prstGeom>
          <a:solidFill>
            <a:srgbClr val="095B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1676400"/>
            <a:ext cx="8686800" cy="4114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শেণিঃ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অষ্টম 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বিশ্বপরিচয়</a:t>
            </a:r>
          </a:p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বাংলাদেশর 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সমস্যা</a:t>
            </a:r>
          </a:p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মিঃ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04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/১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/২০১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9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725585"/>
            <a:ext cx="5715000" cy="24856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3009"/>
            <a:ext cx="5562600" cy="320454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52600" y="4572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00FF"/>
                </a:solidFill>
              </a:rPr>
              <a:t>ধুমপান</a:t>
            </a:r>
            <a:r>
              <a:rPr lang="bn-IN" sz="2800" b="1" dirty="0" smtClean="0">
                <a:solidFill>
                  <a:srgbClr val="0000FF"/>
                </a:solidFill>
              </a:rPr>
              <a:t>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3725585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</a:rPr>
              <a:t>ইভটিজিং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0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650907"/>
            <a:ext cx="9144000" cy="381000"/>
          </a:xfrm>
          <a:prstGeom prst="rect">
            <a:avLst/>
          </a:prstGeom>
          <a:solidFill>
            <a:srgbClr val="32E4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IN" sz="2400" b="1" dirty="0" smtClean="0">
                <a:solidFill>
                  <a:srgbClr val="FF0000"/>
                </a:solidFill>
              </a:rPr>
              <a:t>অস্ত্রধারি কিশোর 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45719" y="4031906"/>
            <a:ext cx="9189719" cy="2826094"/>
            <a:chOff x="-45719" y="4031906"/>
            <a:chExt cx="8884919" cy="28260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1" y="4031908"/>
              <a:ext cx="4648199" cy="242244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" y="4031906"/>
              <a:ext cx="4107179" cy="242244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175761" y="6439107"/>
              <a:ext cx="4663439" cy="381000"/>
            </a:xfrm>
            <a:prstGeom prst="rect">
              <a:avLst/>
            </a:prstGeom>
            <a:solidFill>
              <a:srgbClr val="32E43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solidFill>
                    <a:srgbClr val="FF0000"/>
                  </a:solidFill>
                </a:rPr>
                <a:t>মাদকাসক্ত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-45719" y="6477000"/>
              <a:ext cx="4191000" cy="381000"/>
            </a:xfrm>
            <a:prstGeom prst="rect">
              <a:avLst/>
            </a:prstGeom>
            <a:solidFill>
              <a:srgbClr val="10A01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শিশু ভিক্ষা</a:t>
              </a:r>
              <a:endPara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Flowchart: Alternate Process 10"/>
          <p:cNvSpPr/>
          <p:nvPr/>
        </p:nvSpPr>
        <p:spPr>
          <a:xfrm>
            <a:off x="1600200" y="0"/>
            <a:ext cx="5791200" cy="671792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 dirty="0"/>
              <a:t>কিশোর অপরাধ</a:t>
            </a:r>
            <a:endParaRPr lang="as-IN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728" y="712286"/>
            <a:ext cx="5014071" cy="29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9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2133600"/>
            <a:ext cx="8376169" cy="54761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	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487679" y="2971800"/>
            <a:ext cx="8345689" cy="529384"/>
          </a:xfrm>
          <a:prstGeom prst="round1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 কী বলতে পারবে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 Single Corner Rectangle 11"/>
          <p:cNvSpPr/>
          <p:nvPr/>
        </p:nvSpPr>
        <p:spPr>
          <a:xfrm>
            <a:off x="487678" y="3668772"/>
            <a:ext cx="8345689" cy="573559"/>
          </a:xfrm>
          <a:prstGeom prst="round1Rect">
            <a:avLst/>
          </a:prstGeom>
          <a:solidFill>
            <a:srgbClr val="D73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অপরাধের কারন ব্যাখ্যা করতে পারবে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137984" y="5933303"/>
            <a:ext cx="45719" cy="76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 Single Corner Rectangle 15"/>
          <p:cNvSpPr/>
          <p:nvPr/>
        </p:nvSpPr>
        <p:spPr>
          <a:xfrm>
            <a:off x="457199" y="4419600"/>
            <a:ext cx="8376167" cy="685800"/>
          </a:xfrm>
          <a:prstGeom prst="round1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 প্রতিরোধের উপায় বিশ্লেষণ করতে পারবে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59196"/>
            <a:ext cx="6114818" cy="1576104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>
            <a:off x="457200" y="2238787"/>
            <a:ext cx="304800" cy="275813"/>
          </a:xfrm>
          <a:prstGeom prst="rightArrow">
            <a:avLst/>
          </a:prstGeom>
          <a:solidFill>
            <a:srgbClr val="32E4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57200" y="3033326"/>
            <a:ext cx="304800" cy="2758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457200" y="3828097"/>
            <a:ext cx="304800" cy="27581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457200" y="4624593"/>
            <a:ext cx="304800" cy="275813"/>
          </a:xfrm>
          <a:prstGeom prst="rightArrow">
            <a:avLst/>
          </a:prstGeom>
          <a:solidFill>
            <a:srgbClr val="32E4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3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0" y="0"/>
            <a:ext cx="152400" cy="2286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Predefined Process 6"/>
          <p:cNvSpPr/>
          <p:nvPr/>
        </p:nvSpPr>
        <p:spPr>
          <a:xfrm>
            <a:off x="1493520" y="2209800"/>
            <a:ext cx="6477000" cy="838201"/>
          </a:xfrm>
          <a:prstGeom prst="flowChartPredefinedProcess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 অপরাধ কী 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3810000"/>
            <a:ext cx="7615881" cy="8507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কিশোর অপরাধের নাম লিখ 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647880"/>
            <a:ext cx="4800600" cy="769441"/>
          </a:xfrm>
          <a:prstGeom prst="rect">
            <a:avLst/>
          </a:prstGeom>
          <a:solidFill>
            <a:srgbClr val="10A01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00FF"/>
                </a:solidFill>
              </a:rPr>
              <a:t>একক কাজ 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8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96400" cy="7010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2912625"/>
            <a:ext cx="6858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দুইটি কিশোর অপরাধের নাম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মারপিট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(খ) ইভটিজিং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" y="304800"/>
            <a:ext cx="9067799" cy="193899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অপ্রাপ্তবয়স্ক ছেলেমেয়ে বা কিশোরদের দ্বারা সংগঠিত বিভিন্ন ধরনের অপরাধকেই বলা</a:t>
            </a:r>
          </a:p>
          <a:p>
            <a:pPr algn="just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হয় কিশোর অপরাধ।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86402"/>
            <a:ext cx="2686050" cy="2071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696005"/>
            <a:ext cx="4610100" cy="208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1833" y="2895600"/>
            <a:ext cx="8138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/>
              <a:t>কিশোর অপরাধের ৫ টি কারণ লিখ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1985442" y="990600"/>
            <a:ext cx="38331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895</TotalTime>
  <Words>200</Words>
  <Application>Microsoft Office PowerPoint</Application>
  <PresentationFormat>On-screen Show (4:3)</PresentationFormat>
  <Paragraphs>58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</dc:title>
  <dc:creator>Doel-1612i3</dc:creator>
  <cp:lastModifiedBy>e2i Presents</cp:lastModifiedBy>
  <cp:revision>212</cp:revision>
  <dcterms:created xsi:type="dcterms:W3CDTF">2006-08-16T00:00:00Z</dcterms:created>
  <dcterms:modified xsi:type="dcterms:W3CDTF">2019-11-03T12:55:24Z</dcterms:modified>
</cp:coreProperties>
</file>