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sldIdLst>
    <p:sldId id="256" r:id="rId2"/>
    <p:sldId id="294" r:id="rId3"/>
    <p:sldId id="267" r:id="rId4"/>
    <p:sldId id="278" r:id="rId5"/>
    <p:sldId id="266" r:id="rId6"/>
    <p:sldId id="281" r:id="rId7"/>
    <p:sldId id="291" r:id="rId8"/>
    <p:sldId id="282" r:id="rId9"/>
    <p:sldId id="287" r:id="rId10"/>
    <p:sldId id="283" r:id="rId11"/>
    <p:sldId id="288" r:id="rId12"/>
    <p:sldId id="284" r:id="rId13"/>
    <p:sldId id="285" r:id="rId14"/>
    <p:sldId id="286" r:id="rId15"/>
    <p:sldId id="269" r:id="rId16"/>
    <p:sldId id="264" r:id="rId17"/>
    <p:sldId id="268" r:id="rId18"/>
    <p:sldId id="270" r:id="rId19"/>
    <p:sldId id="271" r:id="rId20"/>
    <p:sldId id="272" r:id="rId21"/>
    <p:sldId id="293" r:id="rId22"/>
    <p:sldId id="289" r:id="rId23"/>
    <p:sldId id="277" r:id="rId24"/>
    <p:sldId id="275" r:id="rId25"/>
    <p:sldId id="276"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98" y="6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9D1194-90B3-4063-903B-F630D081C25C}" type="datetimeFigureOut">
              <a:rPr lang="en-US" smtClean="0"/>
              <a:pPr/>
              <a:t>11/3/2019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43A1A-93FB-47FA-B5F4-E3DF4FCB5B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643A1A-93FB-47FA-B5F4-E3DF4FCB5BC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643A1A-93FB-47FA-B5F4-E3DF4FCB5BC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643A1A-93FB-47FA-B5F4-E3DF4FCB5BC2}"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643A1A-93FB-47FA-B5F4-E3DF4FCB5BC2}"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D:\ALL%20DOCUMENTS%20BY%20MODEL%20TEACHERS\DILRUBA\Rony-All\cutting%20-Video\boisakhi.mp3"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14.jpeg"/><Relationship Id="rId16"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oisakhi.mp3">
            <a:hlinkClick r:id="" action="ppaction://media"/>
          </p:cNvPr>
          <p:cNvPicPr>
            <a:picLocks noRot="1" noChangeAspect="1"/>
          </p:cNvPicPr>
          <p:nvPr>
            <a:audioFile r:link="rId1"/>
          </p:nvPr>
        </p:nvPicPr>
        <p:blipFill>
          <a:blip r:embed="rId4" cstate="print"/>
          <a:stretch>
            <a:fillRect/>
          </a:stretch>
        </p:blipFill>
        <p:spPr>
          <a:xfrm>
            <a:off x="4708525" y="6172200"/>
            <a:ext cx="244475" cy="244475"/>
          </a:xfrm>
          <a:prstGeom prst="rect">
            <a:avLst/>
          </a:prstGeom>
        </p:spPr>
      </p:pic>
      <p:pic>
        <p:nvPicPr>
          <p:cNvPr id="7" name="Picture 6" descr="bangla_academy_04.jpg"/>
          <p:cNvPicPr>
            <a:picLocks noChangeAspect="1"/>
          </p:cNvPicPr>
          <p:nvPr/>
        </p:nvPicPr>
        <p:blipFill>
          <a:blip r:embed="rId5" cstate="print"/>
          <a:stretch>
            <a:fillRect/>
          </a:stretch>
        </p:blipFill>
        <p:spPr>
          <a:xfrm>
            <a:off x="304800" y="1143000"/>
            <a:ext cx="8610600" cy="5499100"/>
          </a:xfrm>
          <a:prstGeom prst="rect">
            <a:avLst/>
          </a:prstGeom>
          <a:ln w="88900" cap="sq" cmpd="thickThin">
            <a:solidFill>
              <a:srgbClr val="000000"/>
            </a:solidFill>
            <a:prstDash val="solid"/>
            <a:miter lim="800000"/>
          </a:ln>
          <a:effectLst>
            <a:innerShdw blurRad="76200">
              <a:srgbClr val="000000"/>
            </a:innerShdw>
          </a:effectLst>
        </p:spPr>
      </p:pic>
      <p:sp>
        <p:nvSpPr>
          <p:cNvPr id="9" name="WordArt 6"/>
          <p:cNvSpPr>
            <a:spLocks noChangeArrowheads="1" noChangeShapeType="1" noTextEdit="1"/>
          </p:cNvSpPr>
          <p:nvPr/>
        </p:nvSpPr>
        <p:spPr bwMode="auto">
          <a:xfrm>
            <a:off x="1295400" y="152400"/>
            <a:ext cx="6453143" cy="736750"/>
          </a:xfrm>
          <a:prstGeom prst="rect">
            <a:avLst/>
          </a:prstGeom>
        </p:spPr>
        <p:txBody>
          <a:bodyPr wrap="none" fromWordArt="1">
            <a:prstTxWarp prst="textPlain">
              <a:avLst>
                <a:gd name="adj" fmla="val 50000"/>
              </a:avLst>
            </a:prstTxWarp>
          </a:bodyPr>
          <a:lstStyle/>
          <a:p>
            <a:pPr algn="ctr"/>
            <a:r>
              <a:rPr lang="bn-BD" sz="700" b="1" kern="1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NikoshBAN"/>
                <a:cs typeface="NikoshBAN"/>
              </a:rPr>
              <a:t>স্বাগতম</a:t>
            </a:r>
            <a:endParaRPr lang="en-US" sz="700" b="1" kern="1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NikoshBAN"/>
              <a:cs typeface="NikoshBAN"/>
            </a:endParaRPr>
          </a:p>
        </p:txBody>
      </p:sp>
    </p:spTree>
  </p:cSld>
  <p:clrMapOvr>
    <a:masterClrMapping/>
  </p:clrMapOvr>
  <p:transition>
    <p:comb/>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jpg"/>
          <p:cNvPicPr>
            <a:picLocks noChangeAspect="1"/>
          </p:cNvPicPr>
          <p:nvPr/>
        </p:nvPicPr>
        <p:blipFill>
          <a:blip r:embed="rId2" cstate="print"/>
          <a:stretch>
            <a:fillRect/>
          </a:stretch>
        </p:blipFill>
        <p:spPr>
          <a:xfrm>
            <a:off x="304800" y="609600"/>
            <a:ext cx="3886200" cy="28956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1356266650elius.jpg"/>
          <p:cNvPicPr>
            <a:picLocks noChangeAspect="1"/>
          </p:cNvPicPr>
          <p:nvPr/>
        </p:nvPicPr>
        <p:blipFill>
          <a:blip r:embed="rId3" cstate="print"/>
          <a:stretch>
            <a:fillRect/>
          </a:stretch>
        </p:blipFill>
        <p:spPr>
          <a:xfrm>
            <a:off x="4648200" y="632178"/>
            <a:ext cx="4191000" cy="294922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2011_1.jpg"/>
          <p:cNvPicPr>
            <a:picLocks noChangeAspect="1"/>
          </p:cNvPicPr>
          <p:nvPr/>
        </p:nvPicPr>
        <p:blipFill>
          <a:blip r:embed="rId4" cstate="print"/>
          <a:stretch>
            <a:fillRect/>
          </a:stretch>
        </p:blipFill>
        <p:spPr>
          <a:xfrm>
            <a:off x="5105400" y="4191000"/>
            <a:ext cx="3505200" cy="1291589"/>
          </a:xfrm>
          <a:prstGeom prst="rect">
            <a:avLst/>
          </a:prstGeom>
          <a:ln w="88900" cap="sq" cmpd="thickThin">
            <a:solidFill>
              <a:srgbClr val="000000"/>
            </a:solidFill>
            <a:prstDash val="solid"/>
            <a:miter lim="800000"/>
          </a:ln>
          <a:effectLst>
            <a:innerShdw blurRad="76200">
              <a:srgbClr val="000000"/>
            </a:innerShdw>
          </a:effectLst>
        </p:spPr>
      </p:pic>
      <p:pic>
        <p:nvPicPr>
          <p:cNvPr id="24578" name="Picture 2" descr="D:\ALL DOCUMENTS BY MODEL TEACHERS\DILRUBA\Rony-All\Sadiya\birpurus\শখের মৃতশিল্প\zhsaimonblog_1271260493_1-puja1.gif"/>
          <p:cNvPicPr>
            <a:picLocks noChangeAspect="1" noChangeArrowheads="1"/>
          </p:cNvPicPr>
          <p:nvPr/>
        </p:nvPicPr>
        <p:blipFill>
          <a:blip r:embed="rId5" cstate="print"/>
          <a:srcRect/>
          <a:stretch>
            <a:fillRect/>
          </a:stretch>
        </p:blipFill>
        <p:spPr bwMode="auto">
          <a:xfrm>
            <a:off x="533400" y="4191000"/>
            <a:ext cx="3429000" cy="1295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1+#ppt_w/2"/>
                                          </p:val>
                                        </p:tav>
                                        <p:tav tm="100000">
                                          <p:val>
                                            <p:strVal val="#ppt_x"/>
                                          </p:val>
                                        </p:tav>
                                      </p:tavLst>
                                    </p:anim>
                                    <p:anim calcmode="lin" valueType="num">
                                      <p:cBhvr additive="base">
                                        <p:cTn id="8" dur="5000" fill="hold"/>
                                        <p:tgtEl>
                                          <p:spTgt spid="3"/>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1+#ppt_w/2"/>
                                          </p:val>
                                        </p:tav>
                                        <p:tav tm="100000">
                                          <p:val>
                                            <p:strVal val="#ppt_x"/>
                                          </p:val>
                                        </p:tav>
                                      </p:tavLst>
                                    </p:anim>
                                    <p:anim calcmode="lin" valueType="num">
                                      <p:cBhvr additive="base">
                                        <p:cTn id="12" dur="5000" fill="hold"/>
                                        <p:tgtEl>
                                          <p:spTgt spid="4"/>
                                        </p:tgtEl>
                                        <p:attrNameLst>
                                          <p:attrName>ppt_y</p:attrName>
                                        </p:attrNameLst>
                                      </p:cBhvr>
                                      <p:tavLst>
                                        <p:tav tm="0">
                                          <p:val>
                                            <p:strVal val="#ppt_y"/>
                                          </p:val>
                                        </p:tav>
                                        <p:tav tm="100000">
                                          <p:val>
                                            <p:strVal val="#ppt_y"/>
                                          </p:val>
                                        </p:tav>
                                      </p:tavLst>
                                    </p:anim>
                                  </p:childTnLst>
                                </p:cTn>
                              </p:par>
                              <p:par>
                                <p:cTn id="13" presetID="7"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1+#ppt_w/2"/>
                                          </p:val>
                                        </p:tav>
                                        <p:tav tm="100000">
                                          <p:val>
                                            <p:strVal val="#ppt_x"/>
                                          </p:val>
                                        </p:tav>
                                      </p:tavLst>
                                    </p:anim>
                                    <p:anim calcmode="lin" valueType="num">
                                      <p:cBhvr additive="base">
                                        <p:cTn id="16" dur="5000" fill="hold"/>
                                        <p:tgtEl>
                                          <p:spTgt spid="5"/>
                                        </p:tgtEl>
                                        <p:attrNameLst>
                                          <p:attrName>ppt_y</p:attrName>
                                        </p:attrNameLst>
                                      </p:cBhvr>
                                      <p:tavLst>
                                        <p:tav tm="0">
                                          <p:val>
                                            <p:strVal val="#ppt_y"/>
                                          </p:val>
                                        </p:tav>
                                        <p:tav tm="100000">
                                          <p:val>
                                            <p:strVal val="#ppt_y"/>
                                          </p:val>
                                        </p:tav>
                                      </p:tavLst>
                                    </p:anim>
                                  </p:childTnLst>
                                </p:cTn>
                              </p:par>
                              <p:par>
                                <p:cTn id="17" presetID="7" presetClass="entr" presetSubtype="2" fill="hold" nodeType="withEffect">
                                  <p:stCondLst>
                                    <p:cond delay="0"/>
                                  </p:stCondLst>
                                  <p:childTnLst>
                                    <p:set>
                                      <p:cBhvr>
                                        <p:cTn id="18" dur="1" fill="hold">
                                          <p:stCondLst>
                                            <p:cond delay="0"/>
                                          </p:stCondLst>
                                        </p:cTn>
                                        <p:tgtEl>
                                          <p:spTgt spid="24578"/>
                                        </p:tgtEl>
                                        <p:attrNameLst>
                                          <p:attrName>style.visibility</p:attrName>
                                        </p:attrNameLst>
                                      </p:cBhvr>
                                      <p:to>
                                        <p:strVal val="visible"/>
                                      </p:to>
                                    </p:set>
                                    <p:anim calcmode="lin" valueType="num">
                                      <p:cBhvr additive="base">
                                        <p:cTn id="19" dur="5000" fill="hold"/>
                                        <p:tgtEl>
                                          <p:spTgt spid="24578"/>
                                        </p:tgtEl>
                                        <p:attrNameLst>
                                          <p:attrName>ppt_x</p:attrName>
                                        </p:attrNameLst>
                                      </p:cBhvr>
                                      <p:tavLst>
                                        <p:tav tm="0">
                                          <p:val>
                                            <p:strVal val="1+#ppt_w/2"/>
                                          </p:val>
                                        </p:tav>
                                        <p:tav tm="100000">
                                          <p:val>
                                            <p:strVal val="#ppt_x"/>
                                          </p:val>
                                        </p:tav>
                                      </p:tavLst>
                                    </p:anim>
                                    <p:anim calcmode="lin" valueType="num">
                                      <p:cBhvr additive="base">
                                        <p:cTn id="20" dur="5000" fill="hold"/>
                                        <p:tgtEl>
                                          <p:spTgt spid="245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534400" cy="1261884"/>
          </a:xfrm>
          <a:prstGeom prst="rect">
            <a:avLst/>
          </a:prstGeom>
          <a:noFill/>
        </p:spPr>
        <p:txBody>
          <a:bodyPr wrap="square" rtlCol="0">
            <a:spAutoFit/>
          </a:bodyPr>
          <a:lstStyle/>
          <a:p>
            <a:pPr algn="ctr"/>
            <a:r>
              <a:rPr lang="bn-BD" sz="4400" dirty="0">
                <a:effectLst>
                  <a:outerShdw blurRad="38100" dist="38100" dir="2700000" algn="tl">
                    <a:srgbClr val="000000">
                      <a:alpha val="43137"/>
                    </a:srgbClr>
                  </a:outerShdw>
                </a:effectLst>
                <a:latin typeface="NikoshBAN" pitchFamily="2" charset="0"/>
                <a:cs typeface="NikoshBAN" pitchFamily="2" charset="0"/>
              </a:rPr>
              <a:t>ছবির মাধ্যমে আলোচনা  </a:t>
            </a:r>
          </a:p>
          <a:p>
            <a:pPr algn="ctr"/>
            <a:r>
              <a:rPr lang="en-US" sz="32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sym typeface="Webdings"/>
              </a:rPr>
              <a:t></a:t>
            </a:r>
            <a:r>
              <a:rPr lang="bn-BD" sz="28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 </a:t>
            </a:r>
          </a:p>
        </p:txBody>
      </p:sp>
      <p:pic>
        <p:nvPicPr>
          <p:cNvPr id="3" name="Picture 2" descr="Apr14_01.JPG"/>
          <p:cNvPicPr>
            <a:picLocks noChangeAspect="1"/>
          </p:cNvPicPr>
          <p:nvPr/>
        </p:nvPicPr>
        <p:blipFill>
          <a:blip r:embed="rId2" cstate="print"/>
          <a:stretch>
            <a:fillRect/>
          </a:stretch>
        </p:blipFill>
        <p:spPr>
          <a:xfrm>
            <a:off x="381000" y="1676400"/>
            <a:ext cx="3657600" cy="3886200"/>
          </a:xfrm>
          <a:prstGeom prst="rect">
            <a:avLst/>
          </a:prstGeom>
          <a:ln>
            <a:noFill/>
          </a:ln>
          <a:effectLst>
            <a:softEdge rad="112500"/>
          </a:effectLst>
        </p:spPr>
      </p:pic>
      <p:sp>
        <p:nvSpPr>
          <p:cNvPr id="5" name="TextBox 4"/>
          <p:cNvSpPr txBox="1"/>
          <p:nvPr/>
        </p:nvSpPr>
        <p:spPr>
          <a:xfrm>
            <a:off x="228600" y="5715000"/>
            <a:ext cx="8534400" cy="523220"/>
          </a:xfrm>
          <a:prstGeom prst="rect">
            <a:avLst/>
          </a:prstGeom>
          <a:noFill/>
        </p:spPr>
        <p:txBody>
          <a:bodyPr wrap="square" rtlCol="0">
            <a:spAutoFit/>
          </a:bodyPr>
          <a:lstStyle/>
          <a:p>
            <a:pPr algn="ctr"/>
            <a:r>
              <a:rPr lang="bn-BD" sz="2800" dirty="0">
                <a:effectLst>
                  <a:outerShdw blurRad="38100" dist="38100" dir="2700000" algn="tl">
                    <a:srgbClr val="000000">
                      <a:alpha val="43137"/>
                    </a:srgbClr>
                  </a:outerShdw>
                </a:effectLst>
                <a:latin typeface="NikoshBAN" pitchFamily="2" charset="0"/>
                <a:cs typeface="NikoshBAN" pitchFamily="2" charset="0"/>
              </a:rPr>
              <a:t>পয়লা বৈশাখের মেলা। মামা বললেন,তোমাদের মেলা দেখতে নিয়ে যাব ।  </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5" descr="5678822-young-man-with-hat-and-back-bag.jpg"/>
          <p:cNvPicPr>
            <a:picLocks noChangeAspect="1"/>
          </p:cNvPicPr>
          <p:nvPr/>
        </p:nvPicPr>
        <p:blipFill>
          <a:blip r:embed="rId3" cstate="print"/>
          <a:stretch>
            <a:fillRect/>
          </a:stretch>
        </p:blipFill>
        <p:spPr>
          <a:xfrm>
            <a:off x="3886200" y="1676400"/>
            <a:ext cx="2514600" cy="3886200"/>
          </a:xfrm>
          <a:prstGeom prst="rect">
            <a:avLst/>
          </a:prstGeom>
          <a:ln>
            <a:noFill/>
          </a:ln>
          <a:effectLst>
            <a:softEdge rad="112500"/>
          </a:effectLst>
        </p:spPr>
      </p:pic>
      <p:pic>
        <p:nvPicPr>
          <p:cNvPr id="8" name="Picture 7" descr="38fd09016cecd52b392543d0f4bf26e.jpg"/>
          <p:cNvPicPr>
            <a:picLocks noChangeAspect="1"/>
          </p:cNvPicPr>
          <p:nvPr/>
        </p:nvPicPr>
        <p:blipFill>
          <a:blip r:embed="rId4" cstate="print"/>
          <a:stretch>
            <a:fillRect/>
          </a:stretch>
        </p:blipFill>
        <p:spPr>
          <a:xfrm>
            <a:off x="6324600" y="1676400"/>
            <a:ext cx="2590800" cy="3962400"/>
          </a:xfrm>
          <a:prstGeom prst="rect">
            <a:avLst/>
          </a:prstGeom>
          <a:ln>
            <a:noFill/>
          </a:ln>
          <a:effectLst>
            <a:softEdge rad="112500"/>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strVal val="2/3*#ppt_w"/>
                                          </p:val>
                                        </p:tav>
                                        <p:tav tm="100000">
                                          <p:val>
                                            <p:strVal val="#ppt_w"/>
                                          </p:val>
                                        </p:tav>
                                      </p:tavLst>
                                    </p:anim>
                                    <p:anim calcmode="lin" valueType="num">
                                      <p:cBhvr>
                                        <p:cTn id="8" dur="5000" fill="hold"/>
                                        <p:tgtEl>
                                          <p:spTgt spid="3"/>
                                        </p:tgtEl>
                                        <p:attrNameLst>
                                          <p:attrName>ppt_h</p:attrName>
                                        </p:attrNameLst>
                                      </p:cBhvr>
                                      <p:tavLst>
                                        <p:tav tm="0">
                                          <p:val>
                                            <p:strVal val="2/3*#ppt_h"/>
                                          </p:val>
                                        </p:tav>
                                        <p:tav tm="100000">
                                          <p:val>
                                            <p:strVal val="#ppt_h"/>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ppt_w</p:attrName>
                                        </p:attrNameLst>
                                      </p:cBhvr>
                                      <p:tavLst>
                                        <p:tav tm="0">
                                          <p:val>
                                            <p:strVal val="2/3*#ppt_w"/>
                                          </p:val>
                                        </p:tav>
                                        <p:tav tm="100000">
                                          <p:val>
                                            <p:strVal val="#ppt_w"/>
                                          </p:val>
                                        </p:tav>
                                      </p:tavLst>
                                    </p:anim>
                                    <p:anim calcmode="lin" valueType="num">
                                      <p:cBhvr>
                                        <p:cTn id="12" dur="5000" fill="hold"/>
                                        <p:tgtEl>
                                          <p:spTgt spid="5"/>
                                        </p:tgtEl>
                                        <p:attrNameLst>
                                          <p:attrName>ppt_h</p:attrName>
                                        </p:attrNameLst>
                                      </p:cBhvr>
                                      <p:tavLst>
                                        <p:tav tm="0">
                                          <p:val>
                                            <p:strVal val="2/3*#ppt_h"/>
                                          </p:val>
                                        </p:tav>
                                        <p:tav tm="100000">
                                          <p:val>
                                            <p:strVal val="#ppt_h"/>
                                          </p:val>
                                        </p:tav>
                                      </p:tavLst>
                                    </p:anim>
                                  </p:childTnLst>
                                </p:cTn>
                              </p:par>
                              <p:par>
                                <p:cTn id="13" presetID="23" presetClass="entr" presetSubtype="27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p:val>
                                            <p:strVal val="2/3*#ppt_w"/>
                                          </p:val>
                                        </p:tav>
                                        <p:tav tm="100000">
                                          <p:val>
                                            <p:strVal val="#ppt_w"/>
                                          </p:val>
                                        </p:tav>
                                      </p:tavLst>
                                    </p:anim>
                                    <p:anim calcmode="lin" valueType="num">
                                      <p:cBhvr>
                                        <p:cTn id="16" dur="5000" fill="hold"/>
                                        <p:tgtEl>
                                          <p:spTgt spid="6"/>
                                        </p:tgtEl>
                                        <p:attrNameLst>
                                          <p:attrName>ppt_h</p:attrName>
                                        </p:attrNameLst>
                                      </p:cBhvr>
                                      <p:tavLst>
                                        <p:tav tm="0">
                                          <p:val>
                                            <p:strVal val="2/3*#ppt_h"/>
                                          </p:val>
                                        </p:tav>
                                        <p:tav tm="100000">
                                          <p:val>
                                            <p:strVal val="#ppt_h"/>
                                          </p:val>
                                        </p:tav>
                                      </p:tavLst>
                                    </p:anim>
                                  </p:childTnLst>
                                </p:cTn>
                              </p:par>
                              <p:par>
                                <p:cTn id="17" presetID="23" presetClass="entr" presetSubtype="27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0" fill="hold"/>
                                        <p:tgtEl>
                                          <p:spTgt spid="8"/>
                                        </p:tgtEl>
                                        <p:attrNameLst>
                                          <p:attrName>ppt_w</p:attrName>
                                        </p:attrNameLst>
                                      </p:cBhvr>
                                      <p:tavLst>
                                        <p:tav tm="0">
                                          <p:val>
                                            <p:strVal val="2/3*#ppt_w"/>
                                          </p:val>
                                        </p:tav>
                                        <p:tav tm="100000">
                                          <p:val>
                                            <p:strVal val="#ppt_w"/>
                                          </p:val>
                                        </p:tav>
                                      </p:tavLst>
                                    </p:anim>
                                    <p:anim calcmode="lin" valueType="num">
                                      <p:cBhvr>
                                        <p:cTn id="20" dur="50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ASHIKUL HAI\Desktop\Image0484 copy.jpg"/>
          <p:cNvPicPr>
            <a:picLocks noChangeAspect="1" noChangeArrowheads="1"/>
          </p:cNvPicPr>
          <p:nvPr/>
        </p:nvPicPr>
        <p:blipFill>
          <a:blip r:embed="rId2" cstate="print"/>
          <a:srcRect/>
          <a:stretch>
            <a:fillRect/>
          </a:stretch>
        </p:blipFill>
        <p:spPr bwMode="auto">
          <a:xfrm>
            <a:off x="304800" y="609600"/>
            <a:ext cx="2895600" cy="3200400"/>
          </a:xfrm>
          <a:prstGeom prst="rect">
            <a:avLst/>
          </a:prstGeom>
          <a:ln w="88900" cap="sq" cmpd="thickThin">
            <a:solidFill>
              <a:srgbClr val="000000"/>
            </a:solidFill>
            <a:prstDash val="solid"/>
            <a:miter lim="800000"/>
          </a:ln>
          <a:effectLst>
            <a:innerShdw blurRad="76200">
              <a:srgbClr val="000000"/>
            </a:innerShdw>
          </a:effectLst>
        </p:spPr>
      </p:pic>
      <p:pic>
        <p:nvPicPr>
          <p:cNvPr id="25603" name="Picture 3" descr="D:\ALL DOCUMENTS BY MODEL TEACHERS\DILRUBA\Rony-All\Sadiya\birpurus\ছাত্র ছাত্রী\IMG0204A.jpg"/>
          <p:cNvPicPr>
            <a:picLocks noChangeAspect="1" noChangeArrowheads="1"/>
          </p:cNvPicPr>
          <p:nvPr/>
        </p:nvPicPr>
        <p:blipFill>
          <a:blip r:embed="rId3" cstate="print"/>
          <a:srcRect/>
          <a:stretch>
            <a:fillRect/>
          </a:stretch>
        </p:blipFill>
        <p:spPr bwMode="auto">
          <a:xfrm>
            <a:off x="6248400" y="609600"/>
            <a:ext cx="2438400" cy="3200400"/>
          </a:xfrm>
          <a:prstGeom prst="rect">
            <a:avLst/>
          </a:prstGeom>
          <a:ln w="88900" cap="sq" cmpd="thickThin">
            <a:solidFill>
              <a:srgbClr val="000000"/>
            </a:solidFill>
            <a:prstDash val="solid"/>
            <a:miter lim="800000"/>
          </a:ln>
          <a:effectLst>
            <a:innerShdw blurRad="76200">
              <a:srgbClr val="000000"/>
            </a:innerShdw>
          </a:effectLst>
        </p:spPr>
      </p:pic>
      <p:pic>
        <p:nvPicPr>
          <p:cNvPr id="25604" name="Picture 4" descr="D:\ALL DOCUMENTS BY MODEL TEACHERS\DILRUBA\Rony-All\Sadiya\PHOTO FAMILY\OWN\22092011286.jpg"/>
          <p:cNvPicPr>
            <a:picLocks noChangeAspect="1" noChangeArrowheads="1"/>
          </p:cNvPicPr>
          <p:nvPr/>
        </p:nvPicPr>
        <p:blipFill>
          <a:blip r:embed="rId4" cstate="print"/>
          <a:srcRect/>
          <a:stretch>
            <a:fillRect/>
          </a:stretch>
        </p:blipFill>
        <p:spPr bwMode="auto">
          <a:xfrm>
            <a:off x="3581400" y="609600"/>
            <a:ext cx="2286000" cy="3200400"/>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381000" y="4648200"/>
            <a:ext cx="8458200" cy="646331"/>
          </a:xfrm>
          <a:prstGeom prst="rect">
            <a:avLst/>
          </a:prstGeom>
          <a:noFill/>
        </p:spPr>
        <p:txBody>
          <a:bodyPr wrap="square" rtlCol="0">
            <a:spAutoFit/>
          </a:bodyPr>
          <a:lstStyle/>
          <a:p>
            <a:r>
              <a:rPr lang="bn-BD" sz="3600" dirty="0">
                <a:effectLst>
                  <a:outerShdw blurRad="38100" dist="38100" dir="2700000" algn="tl">
                    <a:srgbClr val="000000">
                      <a:alpha val="43137"/>
                    </a:srgbClr>
                  </a:outerShdw>
                </a:effectLst>
                <a:latin typeface="NikoshBAN" pitchFamily="2" charset="0"/>
                <a:cs typeface="NikoshBAN" pitchFamily="2" charset="0"/>
              </a:rPr>
              <a:t>ওরা চার জন – মুনতাহা, মৌমি, সোহানা, ছোট ভাই তাজিন।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0-#ppt_w/2"/>
                                          </p:val>
                                        </p:tav>
                                        <p:tav tm="100000">
                                          <p:val>
                                            <p:strVal val="#ppt_x"/>
                                          </p:val>
                                        </p:tav>
                                      </p:tavLst>
                                    </p:anim>
                                    <p:anim calcmode="lin" valueType="num">
                                      <p:cBhvr additive="base">
                                        <p:cTn id="8" dur="5000" fill="hold"/>
                                        <p:tgtEl>
                                          <p:spTgt spid="3"/>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25603"/>
                                        </p:tgtEl>
                                        <p:attrNameLst>
                                          <p:attrName>style.visibility</p:attrName>
                                        </p:attrNameLst>
                                      </p:cBhvr>
                                      <p:to>
                                        <p:strVal val="visible"/>
                                      </p:to>
                                    </p:set>
                                    <p:anim calcmode="lin" valueType="num">
                                      <p:cBhvr additive="base">
                                        <p:cTn id="11" dur="5000" fill="hold"/>
                                        <p:tgtEl>
                                          <p:spTgt spid="25603"/>
                                        </p:tgtEl>
                                        <p:attrNameLst>
                                          <p:attrName>ppt_x</p:attrName>
                                        </p:attrNameLst>
                                      </p:cBhvr>
                                      <p:tavLst>
                                        <p:tav tm="0">
                                          <p:val>
                                            <p:strVal val="0-#ppt_w/2"/>
                                          </p:val>
                                        </p:tav>
                                        <p:tav tm="100000">
                                          <p:val>
                                            <p:strVal val="#ppt_x"/>
                                          </p:val>
                                        </p:tav>
                                      </p:tavLst>
                                    </p:anim>
                                    <p:anim calcmode="lin" valueType="num">
                                      <p:cBhvr additive="base">
                                        <p:cTn id="12" dur="5000" fill="hold"/>
                                        <p:tgtEl>
                                          <p:spTgt spid="25603"/>
                                        </p:tgtEl>
                                        <p:attrNameLst>
                                          <p:attrName>ppt_y</p:attrName>
                                        </p:attrNameLst>
                                      </p:cBhvr>
                                      <p:tavLst>
                                        <p:tav tm="0">
                                          <p:val>
                                            <p:strVal val="#ppt_y"/>
                                          </p:val>
                                        </p:tav>
                                        <p:tav tm="100000">
                                          <p:val>
                                            <p:strVal val="#ppt_y"/>
                                          </p:val>
                                        </p:tav>
                                      </p:tavLst>
                                    </p:anim>
                                  </p:childTnLst>
                                </p:cTn>
                              </p:par>
                              <p:par>
                                <p:cTn id="13" presetID="7" presetClass="entr" presetSubtype="8" fill="hold" nodeType="withEffect">
                                  <p:stCondLst>
                                    <p:cond delay="0"/>
                                  </p:stCondLst>
                                  <p:childTnLst>
                                    <p:set>
                                      <p:cBhvr>
                                        <p:cTn id="14" dur="1" fill="hold">
                                          <p:stCondLst>
                                            <p:cond delay="0"/>
                                          </p:stCondLst>
                                        </p:cTn>
                                        <p:tgtEl>
                                          <p:spTgt spid="25604"/>
                                        </p:tgtEl>
                                        <p:attrNameLst>
                                          <p:attrName>style.visibility</p:attrName>
                                        </p:attrNameLst>
                                      </p:cBhvr>
                                      <p:to>
                                        <p:strVal val="visible"/>
                                      </p:to>
                                    </p:set>
                                    <p:anim calcmode="lin" valueType="num">
                                      <p:cBhvr additive="base">
                                        <p:cTn id="15" dur="5000" fill="hold"/>
                                        <p:tgtEl>
                                          <p:spTgt spid="25604"/>
                                        </p:tgtEl>
                                        <p:attrNameLst>
                                          <p:attrName>ppt_x</p:attrName>
                                        </p:attrNameLst>
                                      </p:cBhvr>
                                      <p:tavLst>
                                        <p:tav tm="0">
                                          <p:val>
                                            <p:strVal val="0-#ppt_w/2"/>
                                          </p:val>
                                        </p:tav>
                                        <p:tav tm="100000">
                                          <p:val>
                                            <p:strVal val="#ppt_x"/>
                                          </p:val>
                                        </p:tav>
                                      </p:tavLst>
                                    </p:anim>
                                    <p:anim calcmode="lin" valueType="num">
                                      <p:cBhvr additive="base">
                                        <p:cTn id="16" dur="5000" fill="hold"/>
                                        <p:tgtEl>
                                          <p:spTgt spid="25604"/>
                                        </p:tgtEl>
                                        <p:attrNameLst>
                                          <p:attrName>ppt_y</p:attrName>
                                        </p:attrNameLst>
                                      </p:cBhvr>
                                      <p:tavLst>
                                        <p:tav tm="0">
                                          <p:val>
                                            <p:strVal val="#ppt_y"/>
                                          </p:val>
                                        </p:tav>
                                        <p:tav tm="100000">
                                          <p:val>
                                            <p:strVal val="#ppt_y"/>
                                          </p:val>
                                        </p:tav>
                                      </p:tavLst>
                                    </p:anim>
                                  </p:childTnLst>
                                </p:cTn>
                              </p:par>
                              <p:par>
                                <p:cTn id="17" presetID="7"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0" fill="hold"/>
                                        <p:tgtEl>
                                          <p:spTgt spid="9"/>
                                        </p:tgtEl>
                                        <p:attrNameLst>
                                          <p:attrName>ppt_x</p:attrName>
                                        </p:attrNameLst>
                                      </p:cBhvr>
                                      <p:tavLst>
                                        <p:tav tm="0">
                                          <p:val>
                                            <p:strVal val="0-#ppt_w/2"/>
                                          </p:val>
                                        </p:tav>
                                        <p:tav tm="100000">
                                          <p:val>
                                            <p:strVal val="#ppt_x"/>
                                          </p:val>
                                        </p:tav>
                                      </p:tavLst>
                                    </p:anim>
                                    <p:anim calcmode="lin" valueType="num">
                                      <p:cBhvr additive="base">
                                        <p:cTn id="20" dur="5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BS designer messenger bags 03_04.jpg"/>
          <p:cNvPicPr>
            <a:picLocks noChangeAspect="1"/>
          </p:cNvPicPr>
          <p:nvPr/>
        </p:nvPicPr>
        <p:blipFill>
          <a:blip r:embed="rId2" cstate="print"/>
          <a:stretch>
            <a:fillRect/>
          </a:stretch>
        </p:blipFill>
        <p:spPr>
          <a:xfrm>
            <a:off x="381000" y="533400"/>
            <a:ext cx="2362200" cy="257447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bansuria_1285013345_1-What_is_Flute.jpg"/>
          <p:cNvPicPr>
            <a:picLocks noChangeAspect="1"/>
          </p:cNvPicPr>
          <p:nvPr/>
        </p:nvPicPr>
        <p:blipFill>
          <a:blip r:embed="rId3" cstate="print"/>
          <a:stretch>
            <a:fillRect/>
          </a:stretch>
        </p:blipFill>
        <p:spPr>
          <a:xfrm>
            <a:off x="3276600" y="533400"/>
            <a:ext cx="2362200" cy="259080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800px-Institute_of_Fine_Art_1_.A.M.R.jpg"/>
          <p:cNvPicPr>
            <a:picLocks noChangeAspect="1"/>
          </p:cNvPicPr>
          <p:nvPr/>
        </p:nvPicPr>
        <p:blipFill>
          <a:blip r:embed="rId4" cstate="print"/>
          <a:stretch>
            <a:fillRect/>
          </a:stretch>
        </p:blipFill>
        <p:spPr>
          <a:xfrm>
            <a:off x="6248400" y="549728"/>
            <a:ext cx="2438400" cy="2574472"/>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457200" y="4114800"/>
            <a:ext cx="8001000" cy="1200329"/>
          </a:xfrm>
          <a:prstGeom prst="rect">
            <a:avLst/>
          </a:prstGeom>
          <a:noFill/>
        </p:spPr>
        <p:txBody>
          <a:bodyPr wrap="square" rtlCol="0">
            <a:spAutoFit/>
          </a:bodyPr>
          <a:lstStyle/>
          <a:p>
            <a:pPr algn="ctr"/>
            <a:r>
              <a:rPr lang="bn-BD" sz="36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মামার কাঁধে ব্যাগ। তাতে ছবি আঁকার নানান জিনিস,  থাকে একটা বাঁশি। পড়েন চারুকলা ইনস্টিটিউটে।  </a:t>
            </a:r>
            <a:endPar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1+#ppt_w/2"/>
                                          </p:val>
                                        </p:tav>
                                        <p:tav tm="100000">
                                          <p:val>
                                            <p:strVal val="#ppt_x"/>
                                          </p:val>
                                        </p:tav>
                                      </p:tavLst>
                                    </p:anim>
                                    <p:anim calcmode="lin" valueType="num">
                                      <p:cBhvr additive="base">
                                        <p:cTn id="8" dur="5000" fill="hold"/>
                                        <p:tgtEl>
                                          <p:spTgt spid="3"/>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0" fill="hold"/>
                                        <p:tgtEl>
                                          <p:spTgt spid="5"/>
                                        </p:tgtEl>
                                        <p:attrNameLst>
                                          <p:attrName>ppt_x</p:attrName>
                                        </p:attrNameLst>
                                      </p:cBhvr>
                                      <p:tavLst>
                                        <p:tav tm="0">
                                          <p:val>
                                            <p:strVal val="1+#ppt_w/2"/>
                                          </p:val>
                                        </p:tav>
                                        <p:tav tm="100000">
                                          <p:val>
                                            <p:strVal val="#ppt_x"/>
                                          </p:val>
                                        </p:tav>
                                      </p:tavLst>
                                    </p:anim>
                                    <p:anim calcmode="lin" valueType="num">
                                      <p:cBhvr additive="base">
                                        <p:cTn id="12" dur="5000" fill="hold"/>
                                        <p:tgtEl>
                                          <p:spTgt spid="5"/>
                                        </p:tgtEl>
                                        <p:attrNameLst>
                                          <p:attrName>ppt_y</p:attrName>
                                        </p:attrNameLst>
                                      </p:cBhvr>
                                      <p:tavLst>
                                        <p:tav tm="0">
                                          <p:val>
                                            <p:strVal val="#ppt_y"/>
                                          </p:val>
                                        </p:tav>
                                        <p:tav tm="100000">
                                          <p:val>
                                            <p:strVal val="#ppt_y"/>
                                          </p:val>
                                        </p:tav>
                                      </p:tavLst>
                                    </p:anim>
                                  </p:childTnLst>
                                </p:cTn>
                              </p:par>
                              <p:par>
                                <p:cTn id="13" presetID="7"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0" fill="hold"/>
                                        <p:tgtEl>
                                          <p:spTgt spid="6"/>
                                        </p:tgtEl>
                                        <p:attrNameLst>
                                          <p:attrName>ppt_x</p:attrName>
                                        </p:attrNameLst>
                                      </p:cBhvr>
                                      <p:tavLst>
                                        <p:tav tm="0">
                                          <p:val>
                                            <p:strVal val="1+#ppt_w/2"/>
                                          </p:val>
                                        </p:tav>
                                        <p:tav tm="100000">
                                          <p:val>
                                            <p:strVal val="#ppt_x"/>
                                          </p:val>
                                        </p:tav>
                                      </p:tavLst>
                                    </p:anim>
                                    <p:anim calcmode="lin" valueType="num">
                                      <p:cBhvr additive="base">
                                        <p:cTn id="16" dur="5000" fill="hold"/>
                                        <p:tgtEl>
                                          <p:spTgt spid="6"/>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0" fill="hold"/>
                                        <p:tgtEl>
                                          <p:spTgt spid="8"/>
                                        </p:tgtEl>
                                        <p:attrNameLst>
                                          <p:attrName>ppt_x</p:attrName>
                                        </p:attrNameLst>
                                      </p:cBhvr>
                                      <p:tavLst>
                                        <p:tav tm="0">
                                          <p:val>
                                            <p:strVal val="1+#ppt_w/2"/>
                                          </p:val>
                                        </p:tav>
                                        <p:tav tm="100000">
                                          <p:val>
                                            <p:strVal val="#ppt_x"/>
                                          </p:val>
                                        </p:tav>
                                      </p:tavLst>
                                    </p:anim>
                                    <p:anim calcmode="lin" valueType="num">
                                      <p:cBhvr additive="base">
                                        <p:cTn id="20" dur="5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2IFP.jpg"/>
          <p:cNvPicPr>
            <a:picLocks noChangeAspect="1"/>
          </p:cNvPicPr>
          <p:nvPr/>
        </p:nvPicPr>
        <p:blipFill>
          <a:blip r:embed="rId2" cstate="print"/>
          <a:stretch>
            <a:fillRect/>
          </a:stretch>
        </p:blipFill>
        <p:spPr>
          <a:xfrm>
            <a:off x="457200" y="1828800"/>
            <a:ext cx="3810000" cy="30480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mnjh.jpg"/>
          <p:cNvPicPr>
            <a:picLocks noChangeAspect="1"/>
          </p:cNvPicPr>
          <p:nvPr/>
        </p:nvPicPr>
        <p:blipFill>
          <a:blip r:embed="rId3" cstate="print"/>
          <a:stretch>
            <a:fillRect/>
          </a:stretch>
        </p:blipFill>
        <p:spPr>
          <a:xfrm>
            <a:off x="4572000" y="1828800"/>
            <a:ext cx="3810000" cy="31242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381000" y="5334000"/>
            <a:ext cx="8382000" cy="769441"/>
          </a:xfrm>
          <a:prstGeom prst="rect">
            <a:avLst/>
          </a:prstGeom>
          <a:noFill/>
        </p:spPr>
        <p:txBody>
          <a:bodyPr wrap="square" rtlCol="0">
            <a:spAutoFit/>
          </a:bodyPr>
          <a:lstStyle/>
          <a:p>
            <a:pPr algn="ctr"/>
            <a:r>
              <a:rPr lang="bn-BD" sz="4400" dirty="0">
                <a:effectLst>
                  <a:outerShdw blurRad="38100" dist="38100" dir="2700000" algn="tl">
                    <a:srgbClr val="000000">
                      <a:alpha val="43137"/>
                    </a:srgbClr>
                  </a:outerShdw>
                </a:effectLst>
                <a:latin typeface="NikoshBAN" pitchFamily="2" charset="0"/>
                <a:cs typeface="NikoshBAN" pitchFamily="2" charset="0"/>
              </a:rPr>
              <a:t>নাগর দোলা । শব্দ করে ক্যাঁচর ক্যাঁচর । </a:t>
            </a:r>
            <a:endParaRPr lang="en-US" sz="44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5" descr="82IFP.jpg"/>
          <p:cNvPicPr>
            <a:picLocks noChangeAspect="1"/>
          </p:cNvPicPr>
          <p:nvPr/>
        </p:nvPicPr>
        <p:blipFill>
          <a:blip r:embed="rId2" cstate="print"/>
          <a:stretch>
            <a:fillRect/>
          </a:stretch>
        </p:blipFill>
        <p:spPr>
          <a:xfrm>
            <a:off x="533400" y="1905000"/>
            <a:ext cx="3657600" cy="30480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mnjh.jpg"/>
          <p:cNvPicPr>
            <a:picLocks noChangeAspect="1"/>
          </p:cNvPicPr>
          <p:nvPr/>
        </p:nvPicPr>
        <p:blipFill>
          <a:blip r:embed="rId3" cstate="print"/>
          <a:stretch>
            <a:fillRect/>
          </a:stretch>
        </p:blipFill>
        <p:spPr>
          <a:xfrm>
            <a:off x="4648200" y="1905000"/>
            <a:ext cx="3657600" cy="3124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strVal val="2/3*#ppt_w"/>
                                          </p:val>
                                        </p:tav>
                                        <p:tav tm="100000">
                                          <p:val>
                                            <p:strVal val="#ppt_w"/>
                                          </p:val>
                                        </p:tav>
                                      </p:tavLst>
                                    </p:anim>
                                    <p:anim calcmode="lin" valueType="num">
                                      <p:cBhvr>
                                        <p:cTn id="8" dur="5000" fill="hold"/>
                                        <p:tgtEl>
                                          <p:spTgt spid="3"/>
                                        </p:tgtEl>
                                        <p:attrNameLst>
                                          <p:attrName>ppt_h</p:attrName>
                                        </p:attrNameLst>
                                      </p:cBhvr>
                                      <p:tavLst>
                                        <p:tav tm="0">
                                          <p:val>
                                            <p:strVal val="2/3*#ppt_h"/>
                                          </p:val>
                                        </p:tav>
                                        <p:tav tm="100000">
                                          <p:val>
                                            <p:strVal val="#ppt_h"/>
                                          </p:val>
                                        </p:tav>
                                      </p:tavLst>
                                    </p:anim>
                                  </p:childTnLst>
                                </p:cTn>
                              </p:par>
                              <p:par>
                                <p:cTn id="9" presetID="23" presetClass="entr" presetSubtype="27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0" fill="hold"/>
                                        <p:tgtEl>
                                          <p:spTgt spid="4"/>
                                        </p:tgtEl>
                                        <p:attrNameLst>
                                          <p:attrName>ppt_w</p:attrName>
                                        </p:attrNameLst>
                                      </p:cBhvr>
                                      <p:tavLst>
                                        <p:tav tm="0">
                                          <p:val>
                                            <p:strVal val="2/3*#ppt_w"/>
                                          </p:val>
                                        </p:tav>
                                        <p:tav tm="100000">
                                          <p:val>
                                            <p:strVal val="#ppt_w"/>
                                          </p:val>
                                        </p:tav>
                                      </p:tavLst>
                                    </p:anim>
                                    <p:anim calcmode="lin" valueType="num">
                                      <p:cBhvr>
                                        <p:cTn id="12" dur="5000" fill="hold"/>
                                        <p:tgtEl>
                                          <p:spTgt spid="4"/>
                                        </p:tgtEl>
                                        <p:attrNameLst>
                                          <p:attrName>ppt_h</p:attrName>
                                        </p:attrNameLst>
                                      </p:cBhvr>
                                      <p:tavLst>
                                        <p:tav tm="0">
                                          <p:val>
                                            <p:strVal val="2/3*#ppt_h"/>
                                          </p:val>
                                        </p:tav>
                                        <p:tav tm="100000">
                                          <p:val>
                                            <p:strVal val="#ppt_h"/>
                                          </p:val>
                                        </p:tav>
                                      </p:tavLst>
                                    </p:anim>
                                  </p:childTnLst>
                                </p:cTn>
                              </p:par>
                              <p:par>
                                <p:cTn id="13" presetID="23" presetClass="entr" presetSubtype="27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0" fill="hold"/>
                                        <p:tgtEl>
                                          <p:spTgt spid="5"/>
                                        </p:tgtEl>
                                        <p:attrNameLst>
                                          <p:attrName>ppt_w</p:attrName>
                                        </p:attrNameLst>
                                      </p:cBhvr>
                                      <p:tavLst>
                                        <p:tav tm="0">
                                          <p:val>
                                            <p:strVal val="2/3*#ppt_w"/>
                                          </p:val>
                                        </p:tav>
                                        <p:tav tm="100000">
                                          <p:val>
                                            <p:strVal val="#ppt_w"/>
                                          </p:val>
                                        </p:tav>
                                      </p:tavLst>
                                    </p:anim>
                                    <p:anim calcmode="lin" valueType="num">
                                      <p:cBhvr>
                                        <p:cTn id="16" dur="5000" fill="hold"/>
                                        <p:tgtEl>
                                          <p:spTgt spid="5"/>
                                        </p:tgtEl>
                                        <p:attrNameLst>
                                          <p:attrName>ppt_h</p:attrName>
                                        </p:attrNameLst>
                                      </p:cBhvr>
                                      <p:tavLst>
                                        <p:tav tm="0">
                                          <p:val>
                                            <p:strVal val="2/3*#ppt_h"/>
                                          </p:val>
                                        </p:tav>
                                        <p:tav tm="100000">
                                          <p:val>
                                            <p:strVal val="#ppt_h"/>
                                          </p:val>
                                        </p:tav>
                                      </p:tavLst>
                                    </p:anim>
                                  </p:childTnLst>
                                </p:cTn>
                              </p:par>
                            </p:childTnLst>
                          </p:cTn>
                        </p:par>
                        <p:par>
                          <p:cTn id="17" fill="hold">
                            <p:stCondLst>
                              <p:cond delay="5000"/>
                            </p:stCondLst>
                            <p:childTnLst>
                              <p:par>
                                <p:cTn id="18" presetID="12" presetClass="exit" presetSubtype="4" fill="hold" nodeType="afterEffect">
                                  <p:stCondLst>
                                    <p:cond delay="0"/>
                                  </p:stCondLst>
                                  <p:childTnLst>
                                    <p:animEffect transition="out" filter="slide(fromBottom)">
                                      <p:cBhvr>
                                        <p:cTn id="19" dur="5000"/>
                                        <p:tgtEl>
                                          <p:spTgt spid="3"/>
                                        </p:tgtEl>
                                      </p:cBhvr>
                                    </p:animEffect>
                                    <p:set>
                                      <p:cBhvr>
                                        <p:cTn id="20" dur="1" fill="hold">
                                          <p:stCondLst>
                                            <p:cond delay="4999"/>
                                          </p:stCondLst>
                                        </p:cTn>
                                        <p:tgtEl>
                                          <p:spTgt spid="3"/>
                                        </p:tgtEl>
                                        <p:attrNameLst>
                                          <p:attrName>style.visibility</p:attrName>
                                        </p:attrNameLst>
                                      </p:cBhvr>
                                      <p:to>
                                        <p:strVal val="hidden"/>
                                      </p:to>
                                    </p:set>
                                  </p:childTnLst>
                                </p:cTn>
                              </p:par>
                            </p:childTnLst>
                          </p:cTn>
                        </p:par>
                        <p:par>
                          <p:cTn id="21" fill="hold">
                            <p:stCondLst>
                              <p:cond delay="10000"/>
                            </p:stCondLst>
                            <p:childTnLst>
                              <p:par>
                                <p:cTn id="22" presetID="12" presetClass="exit" presetSubtype="4" fill="hold" nodeType="afterEffect">
                                  <p:stCondLst>
                                    <p:cond delay="0"/>
                                  </p:stCondLst>
                                  <p:childTnLst>
                                    <p:animEffect transition="out" filter="slide(fromBottom)">
                                      <p:cBhvr>
                                        <p:cTn id="23" dur="5000"/>
                                        <p:tgtEl>
                                          <p:spTgt spid="4"/>
                                        </p:tgtEl>
                                      </p:cBhvr>
                                    </p:animEffect>
                                    <p:set>
                                      <p:cBhvr>
                                        <p:cTn id="24" dur="1" fill="hold">
                                          <p:stCondLst>
                                            <p:cond delay="4999"/>
                                          </p:stCondLst>
                                        </p:cTn>
                                        <p:tgtEl>
                                          <p:spTgt spid="4"/>
                                        </p:tgtEl>
                                        <p:attrNameLst>
                                          <p:attrName>style.visibility</p:attrName>
                                        </p:attrNameLst>
                                      </p:cBhvr>
                                      <p:to>
                                        <p:strVal val="hidden"/>
                                      </p:to>
                                    </p:set>
                                  </p:childTnLst>
                                </p:cTn>
                              </p:par>
                            </p:childTnLst>
                          </p:cTn>
                        </p:par>
                        <p:par>
                          <p:cTn id="25" fill="hold">
                            <p:stCondLst>
                              <p:cond delay="15000"/>
                            </p:stCondLst>
                            <p:childTnLst>
                              <p:par>
                                <p:cTn id="26" presetID="12" presetClass="exit" presetSubtype="4" fill="hold" grpId="1" nodeType="afterEffect">
                                  <p:stCondLst>
                                    <p:cond delay="0"/>
                                  </p:stCondLst>
                                  <p:childTnLst>
                                    <p:animEffect transition="out" filter="slide(fromBottom)">
                                      <p:cBhvr>
                                        <p:cTn id="27" dur="5000"/>
                                        <p:tgtEl>
                                          <p:spTgt spid="5"/>
                                        </p:tgtEl>
                                      </p:cBhvr>
                                    </p:animEffect>
                                    <p:set>
                                      <p:cBhvr>
                                        <p:cTn id="28" dur="1" fill="hold">
                                          <p:stCondLst>
                                            <p:cond delay="4999"/>
                                          </p:stCondLst>
                                        </p:cTn>
                                        <p:tgtEl>
                                          <p:spTgt spid="5"/>
                                        </p:tgtEl>
                                        <p:attrNameLst>
                                          <p:attrName>style.visibility</p:attrName>
                                        </p:attrNameLst>
                                      </p:cBhvr>
                                      <p:to>
                                        <p:strVal val="hidden"/>
                                      </p:to>
                                    </p:set>
                                  </p:childTnLst>
                                </p:cTn>
                              </p:par>
                              <p:par>
                                <p:cTn id="29" presetID="23" presetClass="entr" presetSubtype="272"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0" fill="hold"/>
                                        <p:tgtEl>
                                          <p:spTgt spid="6"/>
                                        </p:tgtEl>
                                        <p:attrNameLst>
                                          <p:attrName>ppt_w</p:attrName>
                                        </p:attrNameLst>
                                      </p:cBhvr>
                                      <p:tavLst>
                                        <p:tav tm="0">
                                          <p:val>
                                            <p:strVal val="2/3*#ppt_w"/>
                                          </p:val>
                                        </p:tav>
                                        <p:tav tm="100000">
                                          <p:val>
                                            <p:strVal val="#ppt_w"/>
                                          </p:val>
                                        </p:tav>
                                      </p:tavLst>
                                    </p:anim>
                                    <p:anim calcmode="lin" valueType="num">
                                      <p:cBhvr>
                                        <p:cTn id="32" dur="5000" fill="hold"/>
                                        <p:tgtEl>
                                          <p:spTgt spid="6"/>
                                        </p:tgtEl>
                                        <p:attrNameLst>
                                          <p:attrName>ppt_h</p:attrName>
                                        </p:attrNameLst>
                                      </p:cBhvr>
                                      <p:tavLst>
                                        <p:tav tm="0">
                                          <p:val>
                                            <p:strVal val="2/3*#ppt_h"/>
                                          </p:val>
                                        </p:tav>
                                        <p:tav tm="100000">
                                          <p:val>
                                            <p:strVal val="#ppt_h"/>
                                          </p:val>
                                        </p:tav>
                                      </p:tavLst>
                                    </p:anim>
                                  </p:childTnLst>
                                </p:cTn>
                              </p:par>
                              <p:par>
                                <p:cTn id="33" presetID="23" presetClass="entr" presetSubtype="272"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0" fill="hold"/>
                                        <p:tgtEl>
                                          <p:spTgt spid="7"/>
                                        </p:tgtEl>
                                        <p:attrNameLst>
                                          <p:attrName>ppt_w</p:attrName>
                                        </p:attrNameLst>
                                      </p:cBhvr>
                                      <p:tavLst>
                                        <p:tav tm="0">
                                          <p:val>
                                            <p:strVal val="2/3*#ppt_w"/>
                                          </p:val>
                                        </p:tav>
                                        <p:tav tm="100000">
                                          <p:val>
                                            <p:strVal val="#ppt_w"/>
                                          </p:val>
                                        </p:tav>
                                      </p:tavLst>
                                    </p:anim>
                                    <p:anim calcmode="lin" valueType="num">
                                      <p:cBhvr>
                                        <p:cTn id="36" dur="5000" fill="hold"/>
                                        <p:tgtEl>
                                          <p:spTgt spid="7"/>
                                        </p:tgtEl>
                                        <p:attrNameLst>
                                          <p:attrName>ppt_h</p:attrName>
                                        </p:attrNameLst>
                                      </p:cBhvr>
                                      <p:tavLst>
                                        <p:tav tm="0">
                                          <p:val>
                                            <p:strVal val="2/3*#ppt_h"/>
                                          </p:val>
                                        </p:tav>
                                        <p:tav tm="100000">
                                          <p:val>
                                            <p:strVal val="#ppt_h"/>
                                          </p:val>
                                        </p:tav>
                                      </p:tavLst>
                                    </p:anim>
                                  </p:childTnLst>
                                </p:cTn>
                              </p:par>
                            </p:childTnLst>
                          </p:cTn>
                        </p:par>
                        <p:par>
                          <p:cTn id="37" fill="hold">
                            <p:stCondLst>
                              <p:cond delay="20000"/>
                            </p:stCondLst>
                            <p:childTnLst>
                              <p:par>
                                <p:cTn id="38" presetID="12" presetClass="exit" presetSubtype="4" fill="hold" nodeType="afterEffect">
                                  <p:stCondLst>
                                    <p:cond delay="0"/>
                                  </p:stCondLst>
                                  <p:childTnLst>
                                    <p:animEffect transition="out" filter="slide(fromBottom)">
                                      <p:cBhvr>
                                        <p:cTn id="39" dur="5000"/>
                                        <p:tgtEl>
                                          <p:spTgt spid="6"/>
                                        </p:tgtEl>
                                      </p:cBhvr>
                                    </p:animEffect>
                                    <p:set>
                                      <p:cBhvr>
                                        <p:cTn id="40" dur="1" fill="hold">
                                          <p:stCondLst>
                                            <p:cond delay="4999"/>
                                          </p:stCondLst>
                                        </p:cTn>
                                        <p:tgtEl>
                                          <p:spTgt spid="6"/>
                                        </p:tgtEl>
                                        <p:attrNameLst>
                                          <p:attrName>style.visibility</p:attrName>
                                        </p:attrNameLst>
                                      </p:cBhvr>
                                      <p:to>
                                        <p:strVal val="hidden"/>
                                      </p:to>
                                    </p:set>
                                  </p:childTnLst>
                                </p:cTn>
                              </p:par>
                            </p:childTnLst>
                          </p:cTn>
                        </p:par>
                        <p:par>
                          <p:cTn id="41" fill="hold">
                            <p:stCondLst>
                              <p:cond delay="25000"/>
                            </p:stCondLst>
                            <p:childTnLst>
                              <p:par>
                                <p:cTn id="42" presetID="12" presetClass="exit" presetSubtype="4" fill="hold" nodeType="afterEffect">
                                  <p:stCondLst>
                                    <p:cond delay="0"/>
                                  </p:stCondLst>
                                  <p:childTnLst>
                                    <p:animEffect transition="out" filter="slide(fromBottom)">
                                      <p:cBhvr>
                                        <p:cTn id="43" dur="5000"/>
                                        <p:tgtEl>
                                          <p:spTgt spid="7"/>
                                        </p:tgtEl>
                                      </p:cBhvr>
                                    </p:animEffect>
                                    <p:set>
                                      <p:cBhvr>
                                        <p:cTn id="44"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a:off x="4191000" y="381000"/>
            <a:ext cx="4724400" cy="2133600"/>
          </a:xfrm>
          <a:prstGeom prst="irregularSeal1">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শিক্ষার্থীর পাঠ</a:t>
            </a:r>
            <a:endParaRPr lang="en-US" sz="4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228600" y="4495800"/>
            <a:ext cx="8686800" cy="1754326"/>
          </a:xfrm>
          <a:prstGeom prst="rect">
            <a:avLst/>
          </a:prstGeom>
          <a:solidFill>
            <a:schemeClr val="accent2">
              <a:lumMod val="75000"/>
            </a:schemeClr>
          </a:solidFill>
          <a:ln>
            <a:solidFill>
              <a:srgbClr val="FF0000"/>
            </a:solid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একজনে পড়বে </a:t>
            </a:r>
            <a:r>
              <a:rPr lang="bn-BD" sz="5400" u="sng" dirty="0">
                <a:effectLst>
                  <a:outerShdw blurRad="38100" dist="38100" dir="2700000" algn="tl">
                    <a:srgbClr val="000000">
                      <a:alpha val="43137"/>
                    </a:srgbClr>
                  </a:outerShdw>
                </a:effectLst>
                <a:latin typeface="NikoshBAN" pitchFamily="2" charset="0"/>
                <a:cs typeface="NikoshBAN" pitchFamily="2" charset="0"/>
              </a:rPr>
              <a:t>অন্যেরা </a:t>
            </a:r>
            <a:r>
              <a:rPr lang="bn-BD" sz="5400" dirty="0">
                <a:effectLst>
                  <a:outerShdw blurRad="38100" dist="38100" dir="2700000" algn="tl">
                    <a:srgbClr val="000000">
                      <a:alpha val="43137"/>
                    </a:srgbClr>
                  </a:outerShdw>
                </a:effectLst>
                <a:latin typeface="NikoshBAN" pitchFamily="2" charset="0"/>
                <a:cs typeface="NikoshBAN" pitchFamily="2" charset="0"/>
              </a:rPr>
              <a:t>শুনবে এবং </a:t>
            </a:r>
            <a:r>
              <a:rPr lang="bn-BD" sz="5400" u="sng" dirty="0">
                <a:effectLst>
                  <a:outerShdw blurRad="38100" dist="38100" dir="2700000" algn="tl">
                    <a:srgbClr val="000000">
                      <a:alpha val="43137"/>
                    </a:srgbClr>
                  </a:outerShdw>
                </a:effectLst>
                <a:latin typeface="NikoshBAN" pitchFamily="2" charset="0"/>
                <a:cs typeface="NikoshBAN" pitchFamily="2" charset="0"/>
              </a:rPr>
              <a:t>যুক্ত</a:t>
            </a:r>
            <a:r>
              <a:rPr lang="bn-BD" sz="5400" dirty="0">
                <a:effectLst>
                  <a:outerShdw blurRad="38100" dist="38100" dir="2700000" algn="tl">
                    <a:srgbClr val="000000">
                      <a:alpha val="43137"/>
                    </a:srgbClr>
                  </a:outerShdw>
                </a:effectLst>
                <a:latin typeface="NikoshBAN" pitchFamily="2" charset="0"/>
                <a:cs typeface="NikoshBAN" pitchFamily="2" charset="0"/>
              </a:rPr>
              <a:t> </a:t>
            </a:r>
            <a:r>
              <a:rPr lang="bn-BD" sz="5400" u="sng" dirty="0">
                <a:effectLst>
                  <a:outerShdw blurRad="38100" dist="38100" dir="2700000" algn="tl">
                    <a:srgbClr val="000000">
                      <a:alpha val="43137"/>
                    </a:srgbClr>
                  </a:outerShdw>
                </a:effectLst>
                <a:latin typeface="NikoshBAN" pitchFamily="2" charset="0"/>
                <a:cs typeface="NikoshBAN" pitchFamily="2" charset="0"/>
              </a:rPr>
              <a:t>বর্ণ</a:t>
            </a:r>
            <a:r>
              <a:rPr lang="bn-BD" sz="5400" dirty="0">
                <a:effectLst>
                  <a:outerShdw blurRad="38100" dist="38100" dir="2700000" algn="tl">
                    <a:srgbClr val="000000">
                      <a:alpha val="43137"/>
                    </a:srgbClr>
                  </a:outerShdw>
                </a:effectLst>
                <a:latin typeface="NikoshBAN" pitchFamily="2" charset="0"/>
                <a:cs typeface="NikoshBAN" pitchFamily="2" charset="0"/>
              </a:rPr>
              <a:t>যুক্ত কঠিন </a:t>
            </a:r>
            <a:r>
              <a:rPr lang="bn-BD" sz="5400" u="sng" dirty="0">
                <a:effectLst>
                  <a:outerShdw blurRad="38100" dist="38100" dir="2700000" algn="tl">
                    <a:srgbClr val="000000">
                      <a:alpha val="43137"/>
                    </a:srgbClr>
                  </a:outerShdw>
                </a:effectLst>
                <a:latin typeface="NikoshBAN" pitchFamily="2" charset="0"/>
                <a:cs typeface="NikoshBAN" pitchFamily="2" charset="0"/>
              </a:rPr>
              <a:t>শব্দের </a:t>
            </a:r>
            <a:r>
              <a:rPr lang="bn-BD" sz="5400" dirty="0">
                <a:effectLst>
                  <a:outerShdw blurRad="38100" dist="38100" dir="2700000" algn="tl">
                    <a:srgbClr val="000000">
                      <a:alpha val="43137"/>
                    </a:srgbClr>
                  </a:outerShdw>
                </a:effectLst>
                <a:latin typeface="NikoshBAN" pitchFamily="2" charset="0"/>
                <a:cs typeface="NikoshBAN" pitchFamily="2" charset="0"/>
              </a:rPr>
              <a:t>নিচে দাগ দিবে।</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10" name="Picture 9" descr="1.jpg"/>
          <p:cNvPicPr>
            <a:picLocks noChangeAspect="1"/>
          </p:cNvPicPr>
          <p:nvPr/>
        </p:nvPicPr>
        <p:blipFill>
          <a:blip r:embed="rId2" cstate="print">
            <a:lum contrast="20000"/>
          </a:blip>
          <a:stretch>
            <a:fillRect/>
          </a:stretch>
        </p:blipFill>
        <p:spPr>
          <a:xfrm>
            <a:off x="304800" y="228600"/>
            <a:ext cx="4023360" cy="3429000"/>
          </a:xfrm>
          <a:prstGeom prst="cloudCallout">
            <a:avLst>
              <a:gd name="adj1" fmla="val 14042"/>
              <a:gd name="adj2" fmla="val 76878"/>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mph" presetSubtype="0" fill="hold" grpId="1" nodeType="afterEffect">
                                  <p:stCondLst>
                                    <p:cond delay="0"/>
                                  </p:stCondLst>
                                  <p:iterate type="lt">
                                    <p:tmPct val="0"/>
                                  </p:iterate>
                                  <p:childTnLst>
                                    <p:animClr clrSpc="hsl" dir="cw">
                                      <p:cBhvr override="childStyle">
                                        <p:cTn id="11" dur="1000" fill="hold"/>
                                        <p:tgtEl>
                                          <p:spTgt spid="3"/>
                                        </p:tgtEl>
                                        <p:attrNameLst>
                                          <p:attrName>style.color</p:attrName>
                                        </p:attrNameLst>
                                      </p:cBhvr>
                                      <p:by>
                                        <p:hsl h="-7200000" s="0" l="0"/>
                                      </p:by>
                                    </p:animClr>
                                    <p:animClr clrSpc="hsl" dir="cw">
                                      <p:cBhvr>
                                        <p:cTn id="12" dur="1000" fill="hold"/>
                                        <p:tgtEl>
                                          <p:spTgt spid="3"/>
                                        </p:tgtEl>
                                        <p:attrNameLst>
                                          <p:attrName>fillcolor</p:attrName>
                                        </p:attrNameLst>
                                      </p:cBhvr>
                                      <p:by>
                                        <p:hsl h="-7200000" s="0" l="0"/>
                                      </p:by>
                                    </p:animClr>
                                    <p:animClr clrSpc="hsl" dir="cw">
                                      <p:cBhvr>
                                        <p:cTn id="13" dur="1000" fill="hold"/>
                                        <p:tgtEl>
                                          <p:spTgt spid="3"/>
                                        </p:tgtEl>
                                        <p:attrNameLst>
                                          <p:attrName>stroke.color</p:attrName>
                                        </p:attrNameLst>
                                      </p:cBhvr>
                                      <p:by>
                                        <p:hsl h="-7200000" s="0" l="0"/>
                                      </p:by>
                                    </p:animClr>
                                    <p:set>
                                      <p:cBhvr>
                                        <p:cTn id="14" dur="1000" fill="hold"/>
                                        <p:tgtEl>
                                          <p:spTgt spid="3"/>
                                        </p:tgtEl>
                                        <p:attrNameLst>
                                          <p:attrName>fill.type</p:attrName>
                                        </p:attrNameLst>
                                      </p:cBhvr>
                                      <p:to>
                                        <p:strVal val="solid"/>
                                      </p:to>
                                    </p:set>
                                  </p:childTnLst>
                                </p:cTn>
                              </p:par>
                            </p:childTnLst>
                          </p:cTn>
                        </p:par>
                        <p:par>
                          <p:cTn id="15" fill="hold">
                            <p:stCondLst>
                              <p:cond delay="2000"/>
                            </p:stCondLst>
                            <p:childTnLst>
                              <p:par>
                                <p:cTn id="16" presetID="34" presetClass="emph" presetSubtype="0" fill="hold" grpId="2" nodeType="afterEffect">
                                  <p:stCondLst>
                                    <p:cond delay="0"/>
                                  </p:stCondLst>
                                  <p:iterate type="lt">
                                    <p:tmPct val="10000"/>
                                  </p:iterate>
                                  <p:childTnLst>
                                    <p:animMotion origin="layout" path="M 0.0 0.0 L 0.0 -0.07213" pathEditMode="relative" ptsTypes="">
                                      <p:cBhvr>
                                        <p:cTn id="17" dur="500" accel="50000" decel="50000" autoRev="1" fill="hold">
                                          <p:stCondLst>
                                            <p:cond delay="0"/>
                                          </p:stCondLst>
                                        </p:cTn>
                                        <p:tgtEl>
                                          <p:spTgt spid="3"/>
                                        </p:tgtEl>
                                        <p:attrNameLst>
                                          <p:attrName>ppt_x</p:attrName>
                                          <p:attrName>ppt_y</p:attrName>
                                        </p:attrNameLst>
                                      </p:cBhvr>
                                    </p:animMotion>
                                    <p:animRot by="1500000">
                                      <p:cBhvr>
                                        <p:cTn id="18" dur="250" fill="hold">
                                          <p:stCondLst>
                                            <p:cond delay="0"/>
                                          </p:stCondLst>
                                        </p:cTn>
                                        <p:tgtEl>
                                          <p:spTgt spid="3"/>
                                        </p:tgtEl>
                                        <p:attrNameLst>
                                          <p:attrName>r</p:attrName>
                                        </p:attrNameLst>
                                      </p:cBhvr>
                                    </p:animRot>
                                    <p:animRot by="-1500000">
                                      <p:cBhvr>
                                        <p:cTn id="19" dur="250" fill="hold">
                                          <p:stCondLst>
                                            <p:cond delay="250"/>
                                          </p:stCondLst>
                                        </p:cTn>
                                        <p:tgtEl>
                                          <p:spTgt spid="3"/>
                                        </p:tgtEl>
                                        <p:attrNameLst>
                                          <p:attrName>r</p:attrName>
                                        </p:attrNameLst>
                                      </p:cBhvr>
                                    </p:animRot>
                                    <p:animRot by="-1500000">
                                      <p:cBhvr>
                                        <p:cTn id="20" dur="250" fill="hold">
                                          <p:stCondLst>
                                            <p:cond delay="500"/>
                                          </p:stCondLst>
                                        </p:cTn>
                                        <p:tgtEl>
                                          <p:spTgt spid="3"/>
                                        </p:tgtEl>
                                        <p:attrNameLst>
                                          <p:attrName>r</p:attrName>
                                        </p:attrNameLst>
                                      </p:cBhvr>
                                    </p:animRot>
                                    <p:animRot by="1500000">
                                      <p:cBhvr>
                                        <p:cTn id="21" dur="250" fill="hold">
                                          <p:stCondLst>
                                            <p:cond delay="750"/>
                                          </p:stCondLst>
                                        </p:cTn>
                                        <p:tgtEl>
                                          <p:spTgt spid="3"/>
                                        </p:tgtEl>
                                        <p:attrNameLst>
                                          <p:attrName>r</p:attrName>
                                        </p:attrNameLst>
                                      </p:cBhvr>
                                    </p:animRot>
                                  </p:childTnLst>
                                </p:cTn>
                              </p:par>
                            </p:childTnLst>
                          </p:cTn>
                        </p:par>
                        <p:par>
                          <p:cTn id="22" fill="hold">
                            <p:stCondLst>
                              <p:cond delay="4300"/>
                            </p:stCondLst>
                            <p:childTnLst>
                              <p:par>
                                <p:cTn id="23" presetID="2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par>
                          <p:cTn id="27" fill="hold">
                            <p:stCondLst>
                              <p:cond delay="4800"/>
                            </p:stCondLst>
                            <p:childTnLst>
                              <p:par>
                                <p:cTn id="28" presetID="22" presetClass="emph" presetSubtype="0" fill="hold" grpId="1" nodeType="afterEffect">
                                  <p:stCondLst>
                                    <p:cond delay="0"/>
                                  </p:stCondLst>
                                  <p:childTnLst>
                                    <p:animClr clrSpc="hsl" dir="cw">
                                      <p:cBhvr override="childStyle">
                                        <p:cTn id="29" dur="500" fill="hold"/>
                                        <p:tgtEl>
                                          <p:spTgt spid="4"/>
                                        </p:tgtEl>
                                        <p:attrNameLst>
                                          <p:attrName>style.color</p:attrName>
                                        </p:attrNameLst>
                                      </p:cBhvr>
                                      <p:by>
                                        <p:hsl h="-7200000" s="0" l="0"/>
                                      </p:by>
                                    </p:animClr>
                                    <p:animClr clrSpc="hsl" dir="cw">
                                      <p:cBhvr>
                                        <p:cTn id="30" dur="500" fill="hold"/>
                                        <p:tgtEl>
                                          <p:spTgt spid="4"/>
                                        </p:tgtEl>
                                        <p:attrNameLst>
                                          <p:attrName>fillcolor</p:attrName>
                                        </p:attrNameLst>
                                      </p:cBhvr>
                                      <p:by>
                                        <p:hsl h="-7200000" s="0" l="0"/>
                                      </p:by>
                                    </p:animClr>
                                    <p:animClr clrSpc="hsl" dir="cw">
                                      <p:cBhvr>
                                        <p:cTn id="31" dur="500" fill="hold"/>
                                        <p:tgtEl>
                                          <p:spTgt spid="4"/>
                                        </p:tgtEl>
                                        <p:attrNameLst>
                                          <p:attrName>stroke.color</p:attrName>
                                        </p:attrNameLst>
                                      </p:cBhvr>
                                      <p:by>
                                        <p:hsl h="-7200000" s="0" l="0"/>
                                      </p:by>
                                    </p:animClr>
                                    <p:set>
                                      <p:cBhvr>
                                        <p:cTn id="32" dur="500" fill="hold"/>
                                        <p:tgtEl>
                                          <p:spTgt spid="4"/>
                                        </p:tgtEl>
                                        <p:attrNameLst>
                                          <p:attrName>fill.type</p:attrName>
                                        </p:attrNameLst>
                                      </p:cBhvr>
                                      <p:to>
                                        <p:strVal val="solid"/>
                                      </p:to>
                                    </p:set>
                                  </p:childTnLst>
                                </p:cTn>
                              </p:par>
                              <p:par>
                                <p:cTn id="33" presetID="7" presetClass="entr" presetSubtype="1"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0" fill="hold"/>
                                        <p:tgtEl>
                                          <p:spTgt spid="10"/>
                                        </p:tgtEl>
                                        <p:attrNameLst>
                                          <p:attrName>ppt_x</p:attrName>
                                        </p:attrNameLst>
                                      </p:cBhvr>
                                      <p:tavLst>
                                        <p:tav tm="0">
                                          <p:val>
                                            <p:strVal val="#ppt_x"/>
                                          </p:val>
                                        </p:tav>
                                        <p:tav tm="100000">
                                          <p:val>
                                            <p:strVal val="#ppt_x"/>
                                          </p:val>
                                        </p:tav>
                                      </p:tavLst>
                                    </p:anim>
                                    <p:anim calcmode="lin" valueType="num">
                                      <p:cBhvr additive="base">
                                        <p:cTn id="36" dur="5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4495800" cy="769441"/>
          </a:xfrm>
          <a:prstGeom prst="rect">
            <a:avLst/>
          </a:prstGeom>
          <a:noFill/>
          <a:ln>
            <a:noFill/>
          </a:ln>
        </p:spPr>
        <p:txBody>
          <a:bodyPr wrap="square" rtlCol="0">
            <a:spAutoFit/>
          </a:bodyPr>
          <a:lstStyle/>
          <a:p>
            <a:pPr algn="ctr"/>
            <a:r>
              <a:rPr lang="bn-BD" sz="4400" dirty="0">
                <a:effectLst>
                  <a:outerShdw blurRad="38100" dist="38100" dir="2700000" algn="tl">
                    <a:srgbClr val="000000">
                      <a:alpha val="43137"/>
                    </a:srgbClr>
                  </a:outerShdw>
                </a:effectLst>
                <a:latin typeface="NikoshBAN" pitchFamily="2" charset="0"/>
                <a:cs typeface="NikoshBAN" pitchFamily="2" charset="0"/>
              </a:rPr>
              <a:t>প্রশ্ন গুলোর উত্তর দাওঃ- </a:t>
            </a:r>
            <a:endParaRPr lang="en-US" sz="4400"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24-Point Star 2"/>
          <p:cNvSpPr/>
          <p:nvPr/>
        </p:nvSpPr>
        <p:spPr>
          <a:xfrm>
            <a:off x="5029200" y="304800"/>
            <a:ext cx="3352800" cy="1295400"/>
          </a:xfrm>
          <a:prstGeom prst="star24">
            <a:avLst>
              <a:gd name="adj" fmla="val 3509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জোড়ায়</a:t>
            </a:r>
            <a:endParaRPr lang="en-US" sz="48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5" name="Straight Connector 4"/>
          <p:cNvCxnSpPr/>
          <p:nvPr/>
        </p:nvCxnSpPr>
        <p:spPr>
          <a:xfrm>
            <a:off x="228600" y="1676400"/>
            <a:ext cx="8686800" cy="0"/>
          </a:xfrm>
          <a:prstGeom prst="line">
            <a:avLst/>
          </a:prstGeom>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228600" y="2209800"/>
            <a:ext cx="8686800" cy="3170099"/>
          </a:xfrm>
          <a:prstGeom prst="rect">
            <a:avLst/>
          </a:prstGeom>
          <a:solidFill>
            <a:schemeClr val="bg2">
              <a:lumMod val="90000"/>
            </a:schemeClr>
          </a:solidFill>
        </p:spPr>
        <p:txBody>
          <a:bodyPr wrap="square" rtlCol="0">
            <a:spAutoFit/>
          </a:bodyPr>
          <a:lstStyle/>
          <a:p>
            <a:r>
              <a:rPr lang="bn-BD" sz="4000" dirty="0">
                <a:effectLst>
                  <a:outerShdw blurRad="38100" dist="38100" dir="2700000" algn="tl">
                    <a:srgbClr val="000000">
                      <a:alpha val="43137"/>
                    </a:srgbClr>
                  </a:outerShdw>
                </a:effectLst>
                <a:latin typeface="NikoshBAN" pitchFamily="2" charset="0"/>
                <a:cs typeface="NikoshBAN" pitchFamily="2" charset="0"/>
              </a:rPr>
              <a:t>ক) মামার বাড়ির গ্রামের নাম কী ? </a:t>
            </a:r>
          </a:p>
          <a:p>
            <a:r>
              <a:rPr lang="bn-BD" sz="4000" dirty="0">
                <a:effectLst>
                  <a:outerShdw blurRad="38100" dist="38100" dir="2700000" algn="tl">
                    <a:srgbClr val="000000">
                      <a:alpha val="43137"/>
                    </a:srgbClr>
                  </a:outerShdw>
                </a:effectLst>
                <a:latin typeface="NikoshBAN" pitchFamily="2" charset="0"/>
                <a:cs typeface="NikoshBAN" pitchFamily="2" charset="0"/>
              </a:rPr>
              <a:t>খ) আনন্দপুরে পয়লা বৈশাখে কী হয় ? </a:t>
            </a:r>
          </a:p>
          <a:p>
            <a:r>
              <a:rPr lang="bn-BD" sz="4000" dirty="0">
                <a:effectLst>
                  <a:outerShdw blurRad="38100" dist="38100" dir="2700000" algn="tl">
                    <a:srgbClr val="000000">
                      <a:alpha val="43137"/>
                    </a:srgbClr>
                  </a:outerShdw>
                </a:effectLst>
                <a:latin typeface="NikoshBAN" pitchFamily="2" charset="0"/>
                <a:cs typeface="NikoshBAN" pitchFamily="2" charset="0"/>
              </a:rPr>
              <a:t>গ) মামা সোহানা ও তাজিনদের কোথায় নিয়ে যাবেন? </a:t>
            </a:r>
          </a:p>
          <a:p>
            <a:r>
              <a:rPr lang="bn-BD" sz="4000" dirty="0">
                <a:effectLst>
                  <a:outerShdw blurRad="38100" dist="38100" dir="2700000" algn="tl">
                    <a:srgbClr val="000000">
                      <a:alpha val="43137"/>
                    </a:srgbClr>
                  </a:outerShdw>
                </a:effectLst>
                <a:latin typeface="NikoshBAN" pitchFamily="2" charset="0"/>
                <a:cs typeface="NikoshBAN" pitchFamily="2" charset="0"/>
              </a:rPr>
              <a:t>ঘ) গ্রামে মেলা কখন বসে? </a:t>
            </a:r>
          </a:p>
          <a:p>
            <a:r>
              <a:rPr lang="bn-BD" sz="4000" dirty="0">
                <a:effectLst>
                  <a:outerShdw blurRad="38100" dist="38100" dir="2700000" algn="tl">
                    <a:srgbClr val="000000">
                      <a:alpha val="43137"/>
                    </a:srgbClr>
                  </a:outerShdw>
                </a:effectLst>
                <a:latin typeface="NikoshBAN" pitchFamily="2" charset="0"/>
                <a:cs typeface="NikoshBAN" pitchFamily="2" charset="0"/>
              </a:rPr>
              <a:t>ঙ) মামার ব্যাগের ভিতরে কী কী থাকে? </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iterate type="lt">
                                    <p:tmPct val="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style.rotation</p:attrName>
                                        </p:attrNameLst>
                                      </p:cBhvr>
                                      <p:tavLst>
                                        <p:tav tm="0">
                                          <p:val>
                                            <p:fltVal val="720"/>
                                          </p:val>
                                        </p:tav>
                                        <p:tav tm="100000">
                                          <p:val>
                                            <p:fltVal val="0"/>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style.rotation</p:attrName>
                                        </p:attrNameLst>
                                      </p:cBhvr>
                                      <p:tavLst>
                                        <p:tav tm="0">
                                          <p:val>
                                            <p:fltVal val="720"/>
                                          </p:val>
                                        </p:tav>
                                        <p:tav tm="100000">
                                          <p:val>
                                            <p:fltVal val="0"/>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21" presetClass="emph" presetSubtype="0" fill="hold" grpId="1" nodeType="afterEffect">
                                  <p:stCondLst>
                                    <p:cond delay="0"/>
                                  </p:stCondLst>
                                  <p:childTnLst>
                                    <p:animClr clrSpc="hsl" dir="cw">
                                      <p:cBhvr override="childStyle">
                                        <p:cTn id="25" dur="2000" fill="hold"/>
                                        <p:tgtEl>
                                          <p:spTgt spid="2"/>
                                        </p:tgtEl>
                                        <p:attrNameLst>
                                          <p:attrName>style.color</p:attrName>
                                        </p:attrNameLst>
                                      </p:cBhvr>
                                      <p:by>
                                        <p:hsl h="7200000" s="0" l="0"/>
                                      </p:by>
                                    </p:animClr>
                                    <p:animClr clrSpc="hsl" dir="cw">
                                      <p:cBhvr>
                                        <p:cTn id="26" dur="2000" fill="hold"/>
                                        <p:tgtEl>
                                          <p:spTgt spid="2"/>
                                        </p:tgtEl>
                                        <p:attrNameLst>
                                          <p:attrName>fillcolor</p:attrName>
                                        </p:attrNameLst>
                                      </p:cBhvr>
                                      <p:by>
                                        <p:hsl h="7200000" s="0" l="0"/>
                                      </p:by>
                                    </p:animClr>
                                    <p:animClr clrSpc="hsl" dir="cw">
                                      <p:cBhvr>
                                        <p:cTn id="27" dur="2000" fill="hold"/>
                                        <p:tgtEl>
                                          <p:spTgt spid="2"/>
                                        </p:tgtEl>
                                        <p:attrNameLst>
                                          <p:attrName>stroke.color</p:attrName>
                                        </p:attrNameLst>
                                      </p:cBhvr>
                                      <p:by>
                                        <p:hsl h="7200000" s="0" l="0"/>
                                      </p:by>
                                    </p:animClr>
                                    <p:set>
                                      <p:cBhvr>
                                        <p:cTn id="28" dur="2000" fill="hold"/>
                                        <p:tgtEl>
                                          <p:spTgt spid="2"/>
                                        </p:tgtEl>
                                        <p:attrNameLst>
                                          <p:attrName>fill.type</p:attrName>
                                        </p:attrNameLst>
                                      </p:cBhvr>
                                      <p:to>
                                        <p:strVal val="solid"/>
                                      </p:to>
                                    </p:set>
                                  </p:childTnLst>
                                </p:cTn>
                              </p:par>
                            </p:childTnLst>
                          </p:cTn>
                        </p:par>
                        <p:par>
                          <p:cTn id="29" fill="hold">
                            <p:stCondLst>
                              <p:cond delay="4000"/>
                            </p:stCondLst>
                            <p:childTnLst>
                              <p:par>
                                <p:cTn id="30" presetID="21" presetClass="emph" presetSubtype="0" fill="hold" grpId="1" nodeType="afterEffect">
                                  <p:stCondLst>
                                    <p:cond delay="0"/>
                                  </p:stCondLst>
                                  <p:iterate type="lt">
                                    <p:tmPct val="0"/>
                                  </p:iterate>
                                  <p:childTnLst>
                                    <p:animClr clrSpc="hsl" dir="cw">
                                      <p:cBhvr override="childStyle">
                                        <p:cTn id="31" dur="2000" fill="hold"/>
                                        <p:tgtEl>
                                          <p:spTgt spid="3"/>
                                        </p:tgtEl>
                                        <p:attrNameLst>
                                          <p:attrName>style.color</p:attrName>
                                        </p:attrNameLst>
                                      </p:cBhvr>
                                      <p:by>
                                        <p:hsl h="7200000" s="0" l="0"/>
                                      </p:by>
                                    </p:animClr>
                                    <p:animClr clrSpc="hsl" dir="cw">
                                      <p:cBhvr>
                                        <p:cTn id="32" dur="2000" fill="hold"/>
                                        <p:tgtEl>
                                          <p:spTgt spid="3"/>
                                        </p:tgtEl>
                                        <p:attrNameLst>
                                          <p:attrName>fillcolor</p:attrName>
                                        </p:attrNameLst>
                                      </p:cBhvr>
                                      <p:by>
                                        <p:hsl h="7200000" s="0" l="0"/>
                                      </p:by>
                                    </p:animClr>
                                    <p:animClr clrSpc="hsl" dir="cw">
                                      <p:cBhvr>
                                        <p:cTn id="33" dur="2000" fill="hold"/>
                                        <p:tgtEl>
                                          <p:spTgt spid="3"/>
                                        </p:tgtEl>
                                        <p:attrNameLst>
                                          <p:attrName>stroke.color</p:attrName>
                                        </p:attrNameLst>
                                      </p:cBhvr>
                                      <p:by>
                                        <p:hsl h="7200000" s="0" l="0"/>
                                      </p:by>
                                    </p:animClr>
                                    <p:set>
                                      <p:cBhvr>
                                        <p:cTn id="34" dur="2000" fill="hold"/>
                                        <p:tgtEl>
                                          <p:spTgt spid="3"/>
                                        </p:tgtEl>
                                        <p:attrNameLst>
                                          <p:attrName>fill.type</p:attrName>
                                        </p:attrNameLst>
                                      </p:cBhvr>
                                      <p:to>
                                        <p:strVal val="solid"/>
                                      </p:to>
                                    </p:set>
                                  </p:childTnLst>
                                </p:cTn>
                              </p:par>
                            </p:childTnLst>
                          </p:cTn>
                        </p:par>
                        <p:par>
                          <p:cTn id="35" fill="hold">
                            <p:stCondLst>
                              <p:cond delay="6000"/>
                            </p:stCondLst>
                            <p:childTnLst>
                              <p:par>
                                <p:cTn id="36" presetID="21" presetClass="emph" presetSubtype="0" fill="hold" nodeType="afterEffect">
                                  <p:stCondLst>
                                    <p:cond delay="0"/>
                                  </p:stCondLst>
                                  <p:childTnLst>
                                    <p:animClr clrSpc="hsl" dir="cw">
                                      <p:cBhvr override="childStyle">
                                        <p:cTn id="37" dur="2000" fill="hold"/>
                                        <p:tgtEl>
                                          <p:spTgt spid="5"/>
                                        </p:tgtEl>
                                        <p:attrNameLst>
                                          <p:attrName>style.color</p:attrName>
                                        </p:attrNameLst>
                                      </p:cBhvr>
                                      <p:by>
                                        <p:hsl h="7200000" s="0" l="0"/>
                                      </p:by>
                                    </p:animClr>
                                    <p:animClr clrSpc="hsl" dir="cw">
                                      <p:cBhvr>
                                        <p:cTn id="38" dur="2000" fill="hold"/>
                                        <p:tgtEl>
                                          <p:spTgt spid="5"/>
                                        </p:tgtEl>
                                        <p:attrNameLst>
                                          <p:attrName>fillcolor</p:attrName>
                                        </p:attrNameLst>
                                      </p:cBhvr>
                                      <p:by>
                                        <p:hsl h="7200000" s="0" l="0"/>
                                      </p:by>
                                    </p:animClr>
                                    <p:animClr clrSpc="hsl" dir="cw">
                                      <p:cBhvr>
                                        <p:cTn id="39" dur="2000" fill="hold"/>
                                        <p:tgtEl>
                                          <p:spTgt spid="5"/>
                                        </p:tgtEl>
                                        <p:attrNameLst>
                                          <p:attrName>stroke.color</p:attrName>
                                        </p:attrNameLst>
                                      </p:cBhvr>
                                      <p:by>
                                        <p:hsl h="7200000" s="0" l="0"/>
                                      </p:by>
                                    </p:animClr>
                                    <p:set>
                                      <p:cBhvr>
                                        <p:cTn id="40" dur="2000" fill="hold"/>
                                        <p:tgtEl>
                                          <p:spTgt spid="5"/>
                                        </p:tgtEl>
                                        <p:attrNameLst>
                                          <p:attrName>fill.type</p:attrName>
                                        </p:attrNameLst>
                                      </p:cBhvr>
                                      <p:to>
                                        <p:strVal val="solid"/>
                                      </p:to>
                                    </p:set>
                                  </p:childTnLst>
                                </p:cTn>
                              </p:par>
                            </p:childTnLst>
                          </p:cTn>
                        </p:par>
                        <p:par>
                          <p:cTn id="41" fill="hold">
                            <p:stCondLst>
                              <p:cond delay="8000"/>
                            </p:stCondLst>
                            <p:childTnLst>
                              <p:par>
                                <p:cTn id="42" presetID="34" presetClass="emph" presetSubtype="0" fill="hold" grpId="2" nodeType="afterEffect">
                                  <p:stCondLst>
                                    <p:cond delay="0"/>
                                  </p:stCondLst>
                                  <p:iterate type="lt">
                                    <p:tmPct val="10000"/>
                                  </p:iterate>
                                  <p:childTnLst>
                                    <p:animMotion origin="layout" path="M 0.0 0.0 L 0.0 -0.07213" pathEditMode="relative" ptsTypes="">
                                      <p:cBhvr>
                                        <p:cTn id="43" dur="1000" accel="50000" decel="50000" autoRev="1" fill="hold">
                                          <p:stCondLst>
                                            <p:cond delay="0"/>
                                          </p:stCondLst>
                                        </p:cTn>
                                        <p:tgtEl>
                                          <p:spTgt spid="3"/>
                                        </p:tgtEl>
                                        <p:attrNameLst>
                                          <p:attrName>ppt_x</p:attrName>
                                          <p:attrName>ppt_y</p:attrName>
                                        </p:attrNameLst>
                                      </p:cBhvr>
                                    </p:animMotion>
                                    <p:animRot by="1500000">
                                      <p:cBhvr>
                                        <p:cTn id="44" dur="500" fill="hold">
                                          <p:stCondLst>
                                            <p:cond delay="0"/>
                                          </p:stCondLst>
                                        </p:cTn>
                                        <p:tgtEl>
                                          <p:spTgt spid="3"/>
                                        </p:tgtEl>
                                        <p:attrNameLst>
                                          <p:attrName>r</p:attrName>
                                        </p:attrNameLst>
                                      </p:cBhvr>
                                    </p:animRot>
                                    <p:animRot by="-1500000">
                                      <p:cBhvr>
                                        <p:cTn id="45" dur="500" fill="hold">
                                          <p:stCondLst>
                                            <p:cond delay="500"/>
                                          </p:stCondLst>
                                        </p:cTn>
                                        <p:tgtEl>
                                          <p:spTgt spid="3"/>
                                        </p:tgtEl>
                                        <p:attrNameLst>
                                          <p:attrName>r</p:attrName>
                                        </p:attrNameLst>
                                      </p:cBhvr>
                                    </p:animRot>
                                    <p:animRot by="-1500000">
                                      <p:cBhvr>
                                        <p:cTn id="46" dur="500" fill="hold">
                                          <p:stCondLst>
                                            <p:cond delay="1000"/>
                                          </p:stCondLst>
                                        </p:cTn>
                                        <p:tgtEl>
                                          <p:spTgt spid="3"/>
                                        </p:tgtEl>
                                        <p:attrNameLst>
                                          <p:attrName>r</p:attrName>
                                        </p:attrNameLst>
                                      </p:cBhvr>
                                    </p:animRot>
                                    <p:animRot by="1500000">
                                      <p:cBhvr>
                                        <p:cTn id="47" dur="500" fill="hold">
                                          <p:stCondLst>
                                            <p:cond delay="1500"/>
                                          </p:stCondLst>
                                        </p:cTn>
                                        <p:tgtEl>
                                          <p:spTgt spid="3"/>
                                        </p:tgtEl>
                                        <p:attrNameLst>
                                          <p:attrName>r</p:attrName>
                                        </p:attrNameLst>
                                      </p:cBhvr>
                                    </p:animRot>
                                  </p:childTnLst>
                                </p:cTn>
                              </p:par>
                            </p:childTnLst>
                          </p:cTn>
                        </p:par>
                        <p:par>
                          <p:cTn id="48" fill="hold">
                            <p:stCondLst>
                              <p:cond delay="10800"/>
                            </p:stCondLst>
                            <p:childTnLst>
                              <p:par>
                                <p:cTn id="49" presetID="10" presetClass="entr" presetSubtype="0" fill="hold" grpId="0" nodeType="afterEffect">
                                  <p:stCondLst>
                                    <p:cond delay="0"/>
                                  </p:stCondLst>
                                  <p:iterate type="lt">
                                    <p:tmPct val="0"/>
                                  </p:iterate>
                                  <p:childTnLst>
                                    <p:set>
                                      <p:cBhvr>
                                        <p:cTn id="50" dur="1" fill="hold">
                                          <p:stCondLst>
                                            <p:cond delay="0"/>
                                          </p:stCondLst>
                                        </p:cTn>
                                        <p:tgtEl>
                                          <p:spTgt spid="18"/>
                                        </p:tgtEl>
                                        <p:attrNameLst>
                                          <p:attrName>style.visibility</p:attrName>
                                        </p:attrNameLst>
                                      </p:cBhvr>
                                      <p:to>
                                        <p:strVal val="visible"/>
                                      </p:to>
                                    </p:set>
                                    <p:animEffect transition="in" filter="fade">
                                      <p:cBhvr>
                                        <p:cTn id="51" dur="2000"/>
                                        <p:tgtEl>
                                          <p:spTgt spid="18"/>
                                        </p:tgtEl>
                                      </p:cBhvr>
                                    </p:animEffect>
                                  </p:childTnLst>
                                </p:cTn>
                              </p:par>
                            </p:childTnLst>
                          </p:cTn>
                        </p:par>
                        <p:par>
                          <p:cTn id="52" fill="hold">
                            <p:stCondLst>
                              <p:cond delay="12800"/>
                            </p:stCondLst>
                            <p:childTnLst>
                              <p:par>
                                <p:cTn id="53" presetID="30" presetClass="emph" presetSubtype="0" fill="hold" grpId="1" nodeType="afterEffect">
                                  <p:stCondLst>
                                    <p:cond delay="0"/>
                                  </p:stCondLst>
                                  <p:iterate type="lt">
                                    <p:tmPct val="0"/>
                                  </p:iterate>
                                  <p:childTnLst>
                                    <p:animClr clrSpc="hsl" dir="cw">
                                      <p:cBhvr override="childStyle">
                                        <p:cTn id="54" dur="2000" fill="hold"/>
                                        <p:tgtEl>
                                          <p:spTgt spid="18"/>
                                        </p:tgtEl>
                                        <p:attrNameLst>
                                          <p:attrName>style.color</p:attrName>
                                        </p:attrNameLst>
                                      </p:cBhvr>
                                      <p:by>
                                        <p:hsl h="0" s="12549" l="25098"/>
                                      </p:by>
                                    </p:animClr>
                                    <p:animClr clrSpc="hsl" dir="cw">
                                      <p:cBhvr>
                                        <p:cTn id="55" dur="2000" fill="hold"/>
                                        <p:tgtEl>
                                          <p:spTgt spid="18"/>
                                        </p:tgtEl>
                                        <p:attrNameLst>
                                          <p:attrName>fillcolor</p:attrName>
                                        </p:attrNameLst>
                                      </p:cBhvr>
                                      <p:by>
                                        <p:hsl h="0" s="12549" l="25098"/>
                                      </p:by>
                                    </p:animClr>
                                    <p:animClr clrSpc="hsl" dir="cw">
                                      <p:cBhvr>
                                        <p:cTn id="56" dur="2000" fill="hold"/>
                                        <p:tgtEl>
                                          <p:spTgt spid="18"/>
                                        </p:tgtEl>
                                        <p:attrNameLst>
                                          <p:attrName>stroke.color</p:attrName>
                                        </p:attrNameLst>
                                      </p:cBhvr>
                                      <p:by>
                                        <p:hsl h="0" s="12549" l="25098"/>
                                      </p:by>
                                    </p:animClr>
                                    <p:set>
                                      <p:cBhvr>
                                        <p:cTn id="57" dur="2000" fill="hold"/>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3" grpId="2" animBg="1"/>
      <p:bldP spid="18" grpId="0"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8534400" cy="830997"/>
          </a:xfrm>
          <a:prstGeom prst="rect">
            <a:avLst/>
          </a:prstGeom>
          <a:solidFill>
            <a:schemeClr val="accent1">
              <a:lumMod val="20000"/>
              <a:lumOff val="80000"/>
            </a:schemeClr>
          </a:solidFill>
        </p:spPr>
        <p:txBody>
          <a:bodyPr wrap="square" rtlCol="0">
            <a:spAutoFit/>
          </a:bodyPr>
          <a:lstStyle/>
          <a:p>
            <a:pPr algn="ctr"/>
            <a:r>
              <a:rPr lang="bn-BD" sz="4000" dirty="0">
                <a:effectLst>
                  <a:outerShdw blurRad="38100" dist="38100" dir="2700000" algn="tl">
                    <a:srgbClr val="000000">
                      <a:alpha val="43137"/>
                    </a:srgbClr>
                  </a:outerShdw>
                </a:effectLst>
                <a:latin typeface="NikoshBAN" pitchFamily="2" charset="0"/>
                <a:cs typeface="NikoshBAN" pitchFamily="2" charset="0"/>
              </a:rPr>
              <a:t>অজানা ও কঠিন শব্দ </a:t>
            </a:r>
            <a:r>
              <a:rPr lang="bn-BD" sz="4800" dirty="0">
                <a:effectLst>
                  <a:outerShdw blurRad="38100" dist="38100" dir="2700000" algn="tl">
                    <a:srgbClr val="000000">
                      <a:alpha val="43137"/>
                    </a:srgbClr>
                  </a:outerShdw>
                </a:effectLst>
                <a:latin typeface="NikoshBAN" pitchFamily="2" charset="0"/>
                <a:cs typeface="NikoshBAN" pitchFamily="2" charset="0"/>
              </a:rPr>
              <a:t>অনুশীলনঃ</a:t>
            </a:r>
            <a:r>
              <a:rPr lang="bn-BD" sz="4000" dirty="0">
                <a:effectLst>
                  <a:outerShdw blurRad="38100" dist="38100" dir="2700000" algn="tl">
                    <a:srgbClr val="000000">
                      <a:alpha val="43137"/>
                    </a:srgbClr>
                  </a:outerShdw>
                </a:effectLst>
                <a:latin typeface="NikoshBAN" pitchFamily="2" charset="0"/>
                <a:cs typeface="NikoshBAN" pitchFamily="2" charset="0"/>
              </a:rPr>
              <a:t>- ( দলীয় ) পড়  </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228600" y="1752600"/>
            <a:ext cx="2089731" cy="923330"/>
          </a:xfrm>
          <a:prstGeom prst="rect">
            <a:avLst/>
          </a:prstGeom>
          <a:noFill/>
        </p:spPr>
        <p:txBody>
          <a:bodyPr wrap="square" rtlCol="0">
            <a:spAutoFit/>
          </a:bodyPr>
          <a:lstStyle/>
          <a:p>
            <a:r>
              <a:rPr lang="bn-BD" sz="5400" dirty="0">
                <a:latin typeface="NikoshBAN" pitchFamily="2" charset="0"/>
                <a:cs typeface="NikoshBAN" pitchFamily="2" charset="0"/>
              </a:rPr>
              <a:t>ক) বর্ণের</a:t>
            </a:r>
            <a:endParaRPr lang="en-US" sz="5400" dirty="0">
              <a:latin typeface="NikoshBAN" pitchFamily="2" charset="0"/>
              <a:cs typeface="NikoshBAN" pitchFamily="2" charset="0"/>
            </a:endParaRPr>
          </a:p>
        </p:txBody>
      </p:sp>
      <p:sp>
        <p:nvSpPr>
          <p:cNvPr id="5" name="TextBox 4"/>
          <p:cNvSpPr txBox="1"/>
          <p:nvPr/>
        </p:nvSpPr>
        <p:spPr>
          <a:xfrm>
            <a:off x="228600" y="2819400"/>
            <a:ext cx="2590800" cy="923330"/>
          </a:xfrm>
          <a:prstGeom prst="rect">
            <a:avLst/>
          </a:prstGeom>
          <a:noFill/>
        </p:spPr>
        <p:txBody>
          <a:bodyPr wrap="square" rtlCol="0">
            <a:spAutoFit/>
          </a:bodyPr>
          <a:lstStyle/>
          <a:p>
            <a:r>
              <a:rPr lang="bn-BD" sz="5400" dirty="0">
                <a:latin typeface="NikoshBAN" pitchFamily="2" charset="0"/>
                <a:cs typeface="NikoshBAN" pitchFamily="2" charset="0"/>
              </a:rPr>
              <a:t>খ) বিচিত্র </a:t>
            </a:r>
            <a:endParaRPr lang="en-US" sz="5400" dirty="0">
              <a:latin typeface="NikoshBAN" pitchFamily="2" charset="0"/>
              <a:cs typeface="NikoshBAN" pitchFamily="2" charset="0"/>
            </a:endParaRPr>
          </a:p>
        </p:txBody>
      </p:sp>
      <p:sp>
        <p:nvSpPr>
          <p:cNvPr id="6" name="TextBox 5"/>
          <p:cNvSpPr txBox="1"/>
          <p:nvPr/>
        </p:nvSpPr>
        <p:spPr>
          <a:xfrm>
            <a:off x="228600" y="3657600"/>
            <a:ext cx="2590800" cy="923330"/>
          </a:xfrm>
          <a:prstGeom prst="rect">
            <a:avLst/>
          </a:prstGeom>
          <a:noFill/>
        </p:spPr>
        <p:txBody>
          <a:bodyPr wrap="square" rtlCol="0">
            <a:spAutoFit/>
          </a:bodyPr>
          <a:lstStyle/>
          <a:p>
            <a:r>
              <a:rPr lang="bn-BD" sz="5400" dirty="0">
                <a:latin typeface="NikoshBAN" pitchFamily="2" charset="0"/>
                <a:cs typeface="NikoshBAN" pitchFamily="2" charset="0"/>
              </a:rPr>
              <a:t>গ) আকার  </a:t>
            </a:r>
            <a:endParaRPr lang="en-US" sz="5400" dirty="0">
              <a:latin typeface="NikoshBAN" pitchFamily="2" charset="0"/>
              <a:cs typeface="NikoshBAN" pitchFamily="2" charset="0"/>
            </a:endParaRPr>
          </a:p>
        </p:txBody>
      </p:sp>
      <p:sp>
        <p:nvSpPr>
          <p:cNvPr id="7" name="TextBox 6"/>
          <p:cNvSpPr txBox="1"/>
          <p:nvPr/>
        </p:nvSpPr>
        <p:spPr>
          <a:xfrm>
            <a:off x="228600" y="4572000"/>
            <a:ext cx="2590800" cy="923330"/>
          </a:xfrm>
          <a:prstGeom prst="rect">
            <a:avLst/>
          </a:prstGeom>
          <a:noFill/>
        </p:spPr>
        <p:txBody>
          <a:bodyPr wrap="square" rtlCol="0">
            <a:spAutoFit/>
          </a:bodyPr>
          <a:lstStyle/>
          <a:p>
            <a:r>
              <a:rPr lang="bn-BD" sz="5400" dirty="0">
                <a:latin typeface="NikoshBAN" pitchFamily="2" charset="0"/>
                <a:cs typeface="NikoshBAN" pitchFamily="2" charset="0"/>
              </a:rPr>
              <a:t>ঘ) অপূর্ব  </a:t>
            </a:r>
            <a:endParaRPr lang="en-US" sz="5400" dirty="0">
              <a:latin typeface="NikoshBAN" pitchFamily="2" charset="0"/>
              <a:cs typeface="NikoshBAN" pitchFamily="2" charset="0"/>
            </a:endParaRPr>
          </a:p>
        </p:txBody>
      </p:sp>
      <p:sp>
        <p:nvSpPr>
          <p:cNvPr id="8" name="TextBox 7"/>
          <p:cNvSpPr txBox="1"/>
          <p:nvPr/>
        </p:nvSpPr>
        <p:spPr>
          <a:xfrm>
            <a:off x="228600" y="5638800"/>
            <a:ext cx="2590800" cy="923330"/>
          </a:xfrm>
          <a:prstGeom prst="rect">
            <a:avLst/>
          </a:prstGeom>
          <a:noFill/>
        </p:spPr>
        <p:txBody>
          <a:bodyPr wrap="square" rtlCol="0">
            <a:spAutoFit/>
          </a:bodyPr>
          <a:lstStyle/>
          <a:p>
            <a:r>
              <a:rPr lang="bn-BD" sz="5400" dirty="0">
                <a:latin typeface="NikoshBAN" pitchFamily="2" charset="0"/>
                <a:cs typeface="NikoshBAN" pitchFamily="2" charset="0"/>
              </a:rPr>
              <a:t>ঙ) শখ  </a:t>
            </a:r>
            <a:endParaRPr lang="en-US" sz="5400" dirty="0">
              <a:latin typeface="NikoshBAN" pitchFamily="2" charset="0"/>
              <a:cs typeface="NikoshBAN" pitchFamily="2" charset="0"/>
            </a:endParaRPr>
          </a:p>
        </p:txBody>
      </p:sp>
      <p:cxnSp>
        <p:nvCxnSpPr>
          <p:cNvPr id="10" name="Straight Connector 9"/>
          <p:cNvCxnSpPr/>
          <p:nvPr/>
        </p:nvCxnSpPr>
        <p:spPr>
          <a:xfrm>
            <a:off x="2362200" y="2133600"/>
            <a:ext cx="4572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2438400" y="3276600"/>
            <a:ext cx="4572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590800" y="4114800"/>
            <a:ext cx="4572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2362200" y="5029200"/>
            <a:ext cx="4572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2362200" y="6096000"/>
            <a:ext cx="45720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23" name="Bevel 22"/>
          <p:cNvSpPr/>
          <p:nvPr/>
        </p:nvSpPr>
        <p:spPr>
          <a:xfrm>
            <a:off x="3505200" y="1600200"/>
            <a:ext cx="3429000" cy="914400"/>
          </a:xfrm>
          <a:prstGeom prst="bevel">
            <a:avLst>
              <a:gd name="adj" fmla="val 2801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রঙের</a:t>
            </a:r>
            <a:endParaRPr lang="en-US" sz="66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4" name="Bevel 23"/>
          <p:cNvSpPr/>
          <p:nvPr/>
        </p:nvSpPr>
        <p:spPr>
          <a:xfrm>
            <a:off x="3505200" y="2590800"/>
            <a:ext cx="3429000" cy="914400"/>
          </a:xfrm>
          <a:prstGeom prst="bevel">
            <a:avLst>
              <a:gd name="adj" fmla="val 28017"/>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solidFill>
                  <a:schemeClr val="tx1"/>
                </a:solidFill>
                <a:effectLst>
                  <a:outerShdw blurRad="38100" dist="38100" dir="2700000" algn="tl">
                    <a:srgbClr val="000000">
                      <a:alpha val="43137"/>
                    </a:srgbClr>
                  </a:outerShdw>
                </a:effectLst>
                <a:latin typeface="NikoshBAN" pitchFamily="2" charset="0"/>
                <a:cs typeface="NikoshBAN" pitchFamily="2" charset="0"/>
              </a:rPr>
              <a:t>নকশাদার</a:t>
            </a:r>
            <a:endParaRPr lang="en-US" sz="60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5" name="Bevel 24"/>
          <p:cNvSpPr/>
          <p:nvPr/>
        </p:nvSpPr>
        <p:spPr>
          <a:xfrm>
            <a:off x="3505200" y="3581400"/>
            <a:ext cx="3429000" cy="914400"/>
          </a:xfrm>
          <a:prstGeom prst="bevel">
            <a:avLst>
              <a:gd name="adj" fmla="val 28017"/>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solidFill>
                  <a:schemeClr val="tx1"/>
                </a:solidFill>
                <a:effectLst>
                  <a:outerShdw blurRad="38100" dist="38100" dir="2700000" algn="tl">
                    <a:srgbClr val="000000">
                      <a:alpha val="43137"/>
                    </a:srgbClr>
                  </a:outerShdw>
                </a:effectLst>
                <a:latin typeface="NikoshBAN" pitchFamily="2" charset="0"/>
                <a:cs typeface="NikoshBAN" pitchFamily="2" charset="0"/>
              </a:rPr>
              <a:t>চেহারা</a:t>
            </a:r>
            <a:endParaRPr lang="en-US" sz="60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6" name="Bevel 25"/>
          <p:cNvSpPr/>
          <p:nvPr/>
        </p:nvSpPr>
        <p:spPr>
          <a:xfrm>
            <a:off x="3505200" y="5638800"/>
            <a:ext cx="3429000" cy="914400"/>
          </a:xfrm>
          <a:prstGeom prst="bevel">
            <a:avLst>
              <a:gd name="adj" fmla="val 2801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solidFill>
                  <a:schemeClr val="tx1"/>
                </a:solidFill>
                <a:effectLst>
                  <a:outerShdw blurRad="38100" dist="38100" dir="2700000" algn="tl">
                    <a:srgbClr val="000000">
                      <a:alpha val="43137"/>
                    </a:srgbClr>
                  </a:outerShdw>
                </a:effectLst>
                <a:latin typeface="NikoshBAN" pitchFamily="2" charset="0"/>
                <a:cs typeface="NikoshBAN" pitchFamily="2" charset="0"/>
              </a:rPr>
              <a:t>মনের ইচ্ছা</a:t>
            </a:r>
            <a:endParaRPr lang="en-US" sz="60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7" name="Bevel 26"/>
          <p:cNvSpPr/>
          <p:nvPr/>
        </p:nvSpPr>
        <p:spPr>
          <a:xfrm>
            <a:off x="3505200" y="4572000"/>
            <a:ext cx="3429000" cy="914400"/>
          </a:xfrm>
          <a:prstGeom prst="bevel">
            <a:avLst>
              <a:gd name="adj" fmla="val 2801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solidFill>
                  <a:schemeClr val="tx1"/>
                </a:solidFill>
                <a:effectLst>
                  <a:outerShdw blurRad="38100" dist="38100" dir="2700000" algn="tl">
                    <a:srgbClr val="000000">
                      <a:alpha val="43137"/>
                    </a:srgbClr>
                  </a:outerShdw>
                </a:effectLst>
                <a:latin typeface="NikoshBAN" pitchFamily="2" charset="0"/>
                <a:cs typeface="NikoshBAN" pitchFamily="2" charset="0"/>
              </a:rPr>
              <a:t>চমৎকার</a:t>
            </a:r>
            <a:endParaRPr lang="en-US" sz="60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1" name="TextBox 30"/>
          <p:cNvSpPr txBox="1"/>
          <p:nvPr/>
        </p:nvSpPr>
        <p:spPr>
          <a:xfrm>
            <a:off x="7772400" y="1295400"/>
            <a:ext cx="1066800" cy="830997"/>
          </a:xfrm>
          <a:prstGeom prst="rect">
            <a:avLst/>
          </a:prstGeom>
          <a:solidFill>
            <a:srgbClr val="FF0000"/>
          </a:solid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4800" b="1" dirty="0">
                <a:ln>
                  <a:solidFill>
                    <a:srgbClr val="FFFF00"/>
                  </a:solidFill>
                </a:ln>
                <a:solidFill>
                  <a:schemeClr val="accent3"/>
                </a:solidFill>
                <a:latin typeface="NikoshBAN" pitchFamily="2" charset="0"/>
                <a:cs typeface="NikoshBAN" pitchFamily="2" charset="0"/>
              </a:rPr>
              <a:t>লেখ</a:t>
            </a:r>
            <a:endParaRPr lang="en-US" sz="4800" b="1" dirty="0">
              <a:ln>
                <a:solidFill>
                  <a:srgbClr val="FFFF00"/>
                </a:solidFill>
              </a:ln>
              <a:solidFill>
                <a:schemeClr val="accent3"/>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1" presetClass="emph" presetSubtype="0" fill="hold" grpId="1" nodeType="afterEffect">
                                  <p:stCondLst>
                                    <p:cond delay="0"/>
                                  </p:stCondLst>
                                  <p:childTnLst>
                                    <p:animClr clrSpc="hsl" dir="cw">
                                      <p:cBhvr override="childStyle">
                                        <p:cTn id="11" dur="2000" fill="hold"/>
                                        <p:tgtEl>
                                          <p:spTgt spid="3"/>
                                        </p:tgtEl>
                                        <p:attrNameLst>
                                          <p:attrName>style.color</p:attrName>
                                        </p:attrNameLst>
                                      </p:cBhvr>
                                      <p:by>
                                        <p:hsl h="7200000" s="0" l="0"/>
                                      </p:by>
                                    </p:animClr>
                                    <p:animClr clrSpc="hsl" dir="cw">
                                      <p:cBhvr>
                                        <p:cTn id="12" dur="2000" fill="hold"/>
                                        <p:tgtEl>
                                          <p:spTgt spid="3"/>
                                        </p:tgtEl>
                                        <p:attrNameLst>
                                          <p:attrName>fillcolor</p:attrName>
                                        </p:attrNameLst>
                                      </p:cBhvr>
                                      <p:by>
                                        <p:hsl h="7200000" s="0" l="0"/>
                                      </p:by>
                                    </p:animClr>
                                    <p:animClr clrSpc="hsl" dir="cw">
                                      <p:cBhvr>
                                        <p:cTn id="13" dur="2000" fill="hold"/>
                                        <p:tgtEl>
                                          <p:spTgt spid="3"/>
                                        </p:tgtEl>
                                        <p:attrNameLst>
                                          <p:attrName>stroke.color</p:attrName>
                                        </p:attrNameLst>
                                      </p:cBhvr>
                                      <p:by>
                                        <p:hsl h="7200000" s="0" l="0"/>
                                      </p:by>
                                    </p:animClr>
                                    <p:set>
                                      <p:cBhvr>
                                        <p:cTn id="14" dur="2000" fill="hold"/>
                                        <p:tgtEl>
                                          <p:spTgt spid="3"/>
                                        </p:tgtEl>
                                        <p:attrNameLst>
                                          <p:attrName>fill.type</p:attrName>
                                        </p:attrNameLst>
                                      </p:cBhvr>
                                      <p:to>
                                        <p:strVal val="solid"/>
                                      </p:to>
                                    </p:set>
                                  </p:childTnLst>
                                </p:cTn>
                              </p:par>
                              <p:par>
                                <p:cTn id="15" presetID="17" presetClass="entr" presetSubtype="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ppt_x</p:attrName>
                                        </p:attrNameLst>
                                      </p:cBhvr>
                                      <p:tavLst>
                                        <p:tav tm="0">
                                          <p:val>
                                            <p:strVal val="#ppt_x"/>
                                          </p:val>
                                        </p:tav>
                                        <p:tav tm="100000">
                                          <p:val>
                                            <p:strVal val="#ppt_x"/>
                                          </p:val>
                                        </p:tav>
                                      </p:tavLst>
                                    </p:anim>
                                    <p:anim calcmode="lin" valueType="num">
                                      <p:cBhvr>
                                        <p:cTn id="18" dur="2000" fill="hold"/>
                                        <p:tgtEl>
                                          <p:spTgt spid="4"/>
                                        </p:tgtEl>
                                        <p:attrNameLst>
                                          <p:attrName>ppt_y</p:attrName>
                                        </p:attrNameLst>
                                      </p:cBhvr>
                                      <p:tavLst>
                                        <p:tav tm="0">
                                          <p:val>
                                            <p:strVal val="#ppt_y-#ppt_h/2"/>
                                          </p:val>
                                        </p:tav>
                                        <p:tav tm="100000">
                                          <p:val>
                                            <p:strVal val="#ppt_y"/>
                                          </p:val>
                                        </p:tav>
                                      </p:tavLst>
                                    </p:anim>
                                    <p:anim calcmode="lin" valueType="num">
                                      <p:cBhvr>
                                        <p:cTn id="19" dur="2000" fill="hold"/>
                                        <p:tgtEl>
                                          <p:spTgt spid="4"/>
                                        </p:tgtEl>
                                        <p:attrNameLst>
                                          <p:attrName>ppt_w</p:attrName>
                                        </p:attrNameLst>
                                      </p:cBhvr>
                                      <p:tavLst>
                                        <p:tav tm="0">
                                          <p:val>
                                            <p:strVal val="#ppt_w"/>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childTnLst>
                                </p:cTn>
                              </p:par>
                              <p:par>
                                <p:cTn id="21" presetID="17" presetClass="entr" presetSubtype="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2000" fill="hold"/>
                                        <p:tgtEl>
                                          <p:spTgt spid="10"/>
                                        </p:tgtEl>
                                        <p:attrNameLst>
                                          <p:attrName>ppt_x</p:attrName>
                                        </p:attrNameLst>
                                      </p:cBhvr>
                                      <p:tavLst>
                                        <p:tav tm="0">
                                          <p:val>
                                            <p:strVal val="#ppt_x"/>
                                          </p:val>
                                        </p:tav>
                                        <p:tav tm="100000">
                                          <p:val>
                                            <p:strVal val="#ppt_x"/>
                                          </p:val>
                                        </p:tav>
                                      </p:tavLst>
                                    </p:anim>
                                    <p:anim calcmode="lin" valueType="num">
                                      <p:cBhvr>
                                        <p:cTn id="24" dur="2000" fill="hold"/>
                                        <p:tgtEl>
                                          <p:spTgt spid="10"/>
                                        </p:tgtEl>
                                        <p:attrNameLst>
                                          <p:attrName>ppt_y</p:attrName>
                                        </p:attrNameLst>
                                      </p:cBhvr>
                                      <p:tavLst>
                                        <p:tav tm="0">
                                          <p:val>
                                            <p:strVal val="#ppt_y-#ppt_h/2"/>
                                          </p:val>
                                        </p:tav>
                                        <p:tav tm="100000">
                                          <p:val>
                                            <p:strVal val="#ppt_y"/>
                                          </p:val>
                                        </p:tav>
                                      </p:tavLst>
                                    </p:anim>
                                    <p:anim calcmode="lin" valueType="num">
                                      <p:cBhvr>
                                        <p:cTn id="25" dur="2000" fill="hold"/>
                                        <p:tgtEl>
                                          <p:spTgt spid="10"/>
                                        </p:tgtEl>
                                        <p:attrNameLst>
                                          <p:attrName>ppt_w</p:attrName>
                                        </p:attrNameLst>
                                      </p:cBhvr>
                                      <p:tavLst>
                                        <p:tav tm="0">
                                          <p:val>
                                            <p:strVal val="#ppt_w"/>
                                          </p:val>
                                        </p:tav>
                                        <p:tav tm="100000">
                                          <p:val>
                                            <p:strVal val="#ppt_w"/>
                                          </p:val>
                                        </p:tav>
                                      </p:tavLst>
                                    </p:anim>
                                    <p:anim calcmode="lin" valueType="num">
                                      <p:cBhvr>
                                        <p:cTn id="26" dur="2000" fill="hold"/>
                                        <p:tgtEl>
                                          <p:spTgt spid="10"/>
                                        </p:tgtEl>
                                        <p:attrNameLst>
                                          <p:attrName>ppt_h</p:attrName>
                                        </p:attrNameLst>
                                      </p:cBhvr>
                                      <p:tavLst>
                                        <p:tav tm="0">
                                          <p:val>
                                            <p:fltVal val="0"/>
                                          </p:val>
                                        </p:tav>
                                        <p:tav tm="100000">
                                          <p:val>
                                            <p:strVal val="#ppt_h"/>
                                          </p:val>
                                        </p:tav>
                                      </p:tavLst>
                                    </p:anim>
                                  </p:childTnLst>
                                </p:cTn>
                              </p:par>
                            </p:childTnLst>
                          </p:cTn>
                        </p:par>
                        <p:par>
                          <p:cTn id="27" fill="hold">
                            <p:stCondLst>
                              <p:cond delay="4000"/>
                            </p:stCondLst>
                            <p:childTnLst>
                              <p:par>
                                <p:cTn id="28" presetID="17" presetClass="entr" presetSubtype="1" fill="hold" nodeType="after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 calcmode="lin" valueType="num">
                                      <p:cBhvr>
                                        <p:cTn id="30" dur="2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1" dur="2000" fill="hold"/>
                                        <p:tgtEl>
                                          <p:spTgt spid="23">
                                            <p:txEl>
                                              <p:pRg st="0" end="0"/>
                                            </p:txEl>
                                          </p:spTgt>
                                        </p:tgtEl>
                                        <p:attrNameLst>
                                          <p:attrName>ppt_y</p:attrName>
                                        </p:attrNameLst>
                                      </p:cBhvr>
                                      <p:tavLst>
                                        <p:tav tm="0">
                                          <p:val>
                                            <p:strVal val="#ppt_y-#ppt_h/2"/>
                                          </p:val>
                                        </p:tav>
                                        <p:tav tm="100000">
                                          <p:val>
                                            <p:strVal val="#ppt_y"/>
                                          </p:val>
                                        </p:tav>
                                      </p:tavLst>
                                    </p:anim>
                                    <p:anim calcmode="lin" valueType="num">
                                      <p:cBhvr>
                                        <p:cTn id="32" dur="2000" fill="hold"/>
                                        <p:tgtEl>
                                          <p:spTgt spid="23">
                                            <p:txEl>
                                              <p:pRg st="0" end="0"/>
                                            </p:txEl>
                                          </p:spTgt>
                                        </p:tgtEl>
                                        <p:attrNameLst>
                                          <p:attrName>ppt_w</p:attrName>
                                        </p:attrNameLst>
                                      </p:cBhvr>
                                      <p:tavLst>
                                        <p:tav tm="0">
                                          <p:val>
                                            <p:strVal val="#ppt_w"/>
                                          </p:val>
                                        </p:tav>
                                        <p:tav tm="100000">
                                          <p:val>
                                            <p:strVal val="#ppt_w"/>
                                          </p:val>
                                        </p:tav>
                                      </p:tavLst>
                                    </p:anim>
                                    <p:anim calcmode="lin" valueType="num">
                                      <p:cBhvr>
                                        <p:cTn id="33" dur="2000" fill="hold"/>
                                        <p:tgtEl>
                                          <p:spTgt spid="23">
                                            <p:txEl>
                                              <p:pRg st="0" end="0"/>
                                            </p:txEl>
                                          </p:spTgt>
                                        </p:tgtEl>
                                        <p:attrNameLst>
                                          <p:attrName>ppt_h</p:attrName>
                                        </p:attrNameLst>
                                      </p:cBhvr>
                                      <p:tavLst>
                                        <p:tav tm="0">
                                          <p:val>
                                            <p:fltVal val="0"/>
                                          </p:val>
                                        </p:tav>
                                        <p:tav tm="100000">
                                          <p:val>
                                            <p:strVal val="#ppt_h"/>
                                          </p:val>
                                        </p:tav>
                                      </p:tavLst>
                                    </p:anim>
                                  </p:childTnLst>
                                </p:cTn>
                              </p:par>
                            </p:childTnLst>
                          </p:cTn>
                        </p:par>
                        <p:par>
                          <p:cTn id="34" fill="hold">
                            <p:stCondLst>
                              <p:cond delay="6000"/>
                            </p:stCondLst>
                            <p:childTnLst>
                              <p:par>
                                <p:cTn id="35" presetID="17" presetClass="entr" presetSubtype="1"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2000" fill="hold"/>
                                        <p:tgtEl>
                                          <p:spTgt spid="5"/>
                                        </p:tgtEl>
                                        <p:attrNameLst>
                                          <p:attrName>ppt_x</p:attrName>
                                        </p:attrNameLst>
                                      </p:cBhvr>
                                      <p:tavLst>
                                        <p:tav tm="0">
                                          <p:val>
                                            <p:strVal val="#ppt_x"/>
                                          </p:val>
                                        </p:tav>
                                        <p:tav tm="100000">
                                          <p:val>
                                            <p:strVal val="#ppt_x"/>
                                          </p:val>
                                        </p:tav>
                                      </p:tavLst>
                                    </p:anim>
                                    <p:anim calcmode="lin" valueType="num">
                                      <p:cBhvr>
                                        <p:cTn id="38" dur="2000" fill="hold"/>
                                        <p:tgtEl>
                                          <p:spTgt spid="5"/>
                                        </p:tgtEl>
                                        <p:attrNameLst>
                                          <p:attrName>ppt_y</p:attrName>
                                        </p:attrNameLst>
                                      </p:cBhvr>
                                      <p:tavLst>
                                        <p:tav tm="0">
                                          <p:val>
                                            <p:strVal val="#ppt_y-#ppt_h/2"/>
                                          </p:val>
                                        </p:tav>
                                        <p:tav tm="100000">
                                          <p:val>
                                            <p:strVal val="#ppt_y"/>
                                          </p:val>
                                        </p:tav>
                                      </p:tavLst>
                                    </p:anim>
                                    <p:anim calcmode="lin" valueType="num">
                                      <p:cBhvr>
                                        <p:cTn id="39" dur="2000" fill="hold"/>
                                        <p:tgtEl>
                                          <p:spTgt spid="5"/>
                                        </p:tgtEl>
                                        <p:attrNameLst>
                                          <p:attrName>ppt_w</p:attrName>
                                        </p:attrNameLst>
                                      </p:cBhvr>
                                      <p:tavLst>
                                        <p:tav tm="0">
                                          <p:val>
                                            <p:strVal val="#ppt_w"/>
                                          </p:val>
                                        </p:tav>
                                        <p:tav tm="100000">
                                          <p:val>
                                            <p:strVal val="#ppt_w"/>
                                          </p:val>
                                        </p:tav>
                                      </p:tavLst>
                                    </p:anim>
                                    <p:anim calcmode="lin" valueType="num">
                                      <p:cBhvr>
                                        <p:cTn id="40" dur="2000" fill="hold"/>
                                        <p:tgtEl>
                                          <p:spTgt spid="5"/>
                                        </p:tgtEl>
                                        <p:attrNameLst>
                                          <p:attrName>ppt_h</p:attrName>
                                        </p:attrNameLst>
                                      </p:cBhvr>
                                      <p:tavLst>
                                        <p:tav tm="0">
                                          <p:val>
                                            <p:fltVal val="0"/>
                                          </p:val>
                                        </p:tav>
                                        <p:tav tm="100000">
                                          <p:val>
                                            <p:strVal val="#ppt_h"/>
                                          </p:val>
                                        </p:tav>
                                      </p:tavLst>
                                    </p:anim>
                                  </p:childTnLst>
                                </p:cTn>
                              </p:par>
                            </p:childTnLst>
                          </p:cTn>
                        </p:par>
                        <p:par>
                          <p:cTn id="41" fill="hold">
                            <p:stCondLst>
                              <p:cond delay="8000"/>
                            </p:stCondLst>
                            <p:childTnLst>
                              <p:par>
                                <p:cTn id="42" presetID="17" presetClass="entr" presetSubtype="1"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2000" fill="hold"/>
                                        <p:tgtEl>
                                          <p:spTgt spid="15"/>
                                        </p:tgtEl>
                                        <p:attrNameLst>
                                          <p:attrName>ppt_x</p:attrName>
                                        </p:attrNameLst>
                                      </p:cBhvr>
                                      <p:tavLst>
                                        <p:tav tm="0">
                                          <p:val>
                                            <p:strVal val="#ppt_x"/>
                                          </p:val>
                                        </p:tav>
                                        <p:tav tm="100000">
                                          <p:val>
                                            <p:strVal val="#ppt_x"/>
                                          </p:val>
                                        </p:tav>
                                      </p:tavLst>
                                    </p:anim>
                                    <p:anim calcmode="lin" valueType="num">
                                      <p:cBhvr>
                                        <p:cTn id="45" dur="2000" fill="hold"/>
                                        <p:tgtEl>
                                          <p:spTgt spid="15"/>
                                        </p:tgtEl>
                                        <p:attrNameLst>
                                          <p:attrName>ppt_y</p:attrName>
                                        </p:attrNameLst>
                                      </p:cBhvr>
                                      <p:tavLst>
                                        <p:tav tm="0">
                                          <p:val>
                                            <p:strVal val="#ppt_y-#ppt_h/2"/>
                                          </p:val>
                                        </p:tav>
                                        <p:tav tm="100000">
                                          <p:val>
                                            <p:strVal val="#ppt_y"/>
                                          </p:val>
                                        </p:tav>
                                      </p:tavLst>
                                    </p:anim>
                                    <p:anim calcmode="lin" valueType="num">
                                      <p:cBhvr>
                                        <p:cTn id="46" dur="2000" fill="hold"/>
                                        <p:tgtEl>
                                          <p:spTgt spid="15"/>
                                        </p:tgtEl>
                                        <p:attrNameLst>
                                          <p:attrName>ppt_w</p:attrName>
                                        </p:attrNameLst>
                                      </p:cBhvr>
                                      <p:tavLst>
                                        <p:tav tm="0">
                                          <p:val>
                                            <p:strVal val="#ppt_w"/>
                                          </p:val>
                                        </p:tav>
                                        <p:tav tm="100000">
                                          <p:val>
                                            <p:strVal val="#ppt_w"/>
                                          </p:val>
                                        </p:tav>
                                      </p:tavLst>
                                    </p:anim>
                                    <p:anim calcmode="lin" valueType="num">
                                      <p:cBhvr>
                                        <p:cTn id="47" dur="2000" fill="hold"/>
                                        <p:tgtEl>
                                          <p:spTgt spid="15"/>
                                        </p:tgtEl>
                                        <p:attrNameLst>
                                          <p:attrName>ppt_h</p:attrName>
                                        </p:attrNameLst>
                                      </p:cBhvr>
                                      <p:tavLst>
                                        <p:tav tm="0">
                                          <p:val>
                                            <p:fltVal val="0"/>
                                          </p:val>
                                        </p:tav>
                                        <p:tav tm="100000">
                                          <p:val>
                                            <p:strVal val="#ppt_h"/>
                                          </p:val>
                                        </p:tav>
                                      </p:tavLst>
                                    </p:anim>
                                  </p:childTnLst>
                                </p:cTn>
                              </p:par>
                            </p:childTnLst>
                          </p:cTn>
                        </p:par>
                        <p:par>
                          <p:cTn id="48" fill="hold">
                            <p:stCondLst>
                              <p:cond delay="10000"/>
                            </p:stCondLst>
                            <p:childTnLst>
                              <p:par>
                                <p:cTn id="49" presetID="17" presetClass="entr" presetSubtype="1" fill="hold" nodeType="afterEffect">
                                  <p:stCondLst>
                                    <p:cond delay="0"/>
                                  </p:stCondLst>
                                  <p:childTnLst>
                                    <p:set>
                                      <p:cBhvr>
                                        <p:cTn id="50" dur="1" fill="hold">
                                          <p:stCondLst>
                                            <p:cond delay="0"/>
                                          </p:stCondLst>
                                        </p:cTn>
                                        <p:tgtEl>
                                          <p:spTgt spid="24">
                                            <p:txEl>
                                              <p:pRg st="0" end="0"/>
                                            </p:txEl>
                                          </p:spTgt>
                                        </p:tgtEl>
                                        <p:attrNameLst>
                                          <p:attrName>style.visibility</p:attrName>
                                        </p:attrNameLst>
                                      </p:cBhvr>
                                      <p:to>
                                        <p:strVal val="visible"/>
                                      </p:to>
                                    </p:set>
                                    <p:anim calcmode="lin" valueType="num">
                                      <p:cBhvr>
                                        <p:cTn id="51" dur="2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2" dur="20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53" dur="20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54" dur="2000" fill="hold"/>
                                        <p:tgtEl>
                                          <p:spTgt spid="24">
                                            <p:txEl>
                                              <p:pRg st="0" end="0"/>
                                            </p:txEl>
                                          </p:spTgt>
                                        </p:tgtEl>
                                        <p:attrNameLst>
                                          <p:attrName>ppt_h</p:attrName>
                                        </p:attrNameLst>
                                      </p:cBhvr>
                                      <p:tavLst>
                                        <p:tav tm="0">
                                          <p:val>
                                            <p:fltVal val="0"/>
                                          </p:val>
                                        </p:tav>
                                        <p:tav tm="100000">
                                          <p:val>
                                            <p:strVal val="#ppt_h"/>
                                          </p:val>
                                        </p:tav>
                                      </p:tavLst>
                                    </p:anim>
                                  </p:childTnLst>
                                </p:cTn>
                              </p:par>
                            </p:childTnLst>
                          </p:cTn>
                        </p:par>
                        <p:par>
                          <p:cTn id="55" fill="hold">
                            <p:stCondLst>
                              <p:cond delay="12000"/>
                            </p:stCondLst>
                            <p:childTnLst>
                              <p:par>
                                <p:cTn id="56" presetID="17" presetClass="entr" presetSubtype="1"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2000" fill="hold"/>
                                        <p:tgtEl>
                                          <p:spTgt spid="6"/>
                                        </p:tgtEl>
                                        <p:attrNameLst>
                                          <p:attrName>ppt_x</p:attrName>
                                        </p:attrNameLst>
                                      </p:cBhvr>
                                      <p:tavLst>
                                        <p:tav tm="0">
                                          <p:val>
                                            <p:strVal val="#ppt_x"/>
                                          </p:val>
                                        </p:tav>
                                        <p:tav tm="100000">
                                          <p:val>
                                            <p:strVal val="#ppt_x"/>
                                          </p:val>
                                        </p:tav>
                                      </p:tavLst>
                                    </p:anim>
                                    <p:anim calcmode="lin" valueType="num">
                                      <p:cBhvr>
                                        <p:cTn id="59" dur="2000" fill="hold"/>
                                        <p:tgtEl>
                                          <p:spTgt spid="6"/>
                                        </p:tgtEl>
                                        <p:attrNameLst>
                                          <p:attrName>ppt_y</p:attrName>
                                        </p:attrNameLst>
                                      </p:cBhvr>
                                      <p:tavLst>
                                        <p:tav tm="0">
                                          <p:val>
                                            <p:strVal val="#ppt_y-#ppt_h/2"/>
                                          </p:val>
                                        </p:tav>
                                        <p:tav tm="100000">
                                          <p:val>
                                            <p:strVal val="#ppt_y"/>
                                          </p:val>
                                        </p:tav>
                                      </p:tavLst>
                                    </p:anim>
                                    <p:anim calcmode="lin" valueType="num">
                                      <p:cBhvr>
                                        <p:cTn id="60" dur="2000" fill="hold"/>
                                        <p:tgtEl>
                                          <p:spTgt spid="6"/>
                                        </p:tgtEl>
                                        <p:attrNameLst>
                                          <p:attrName>ppt_w</p:attrName>
                                        </p:attrNameLst>
                                      </p:cBhvr>
                                      <p:tavLst>
                                        <p:tav tm="0">
                                          <p:val>
                                            <p:strVal val="#ppt_w"/>
                                          </p:val>
                                        </p:tav>
                                        <p:tav tm="100000">
                                          <p:val>
                                            <p:strVal val="#ppt_w"/>
                                          </p:val>
                                        </p:tav>
                                      </p:tavLst>
                                    </p:anim>
                                    <p:anim calcmode="lin" valueType="num">
                                      <p:cBhvr>
                                        <p:cTn id="61" dur="2000" fill="hold"/>
                                        <p:tgtEl>
                                          <p:spTgt spid="6"/>
                                        </p:tgtEl>
                                        <p:attrNameLst>
                                          <p:attrName>ppt_h</p:attrName>
                                        </p:attrNameLst>
                                      </p:cBhvr>
                                      <p:tavLst>
                                        <p:tav tm="0">
                                          <p:val>
                                            <p:fltVal val="0"/>
                                          </p:val>
                                        </p:tav>
                                        <p:tav tm="100000">
                                          <p:val>
                                            <p:strVal val="#ppt_h"/>
                                          </p:val>
                                        </p:tav>
                                      </p:tavLst>
                                    </p:anim>
                                  </p:childTnLst>
                                </p:cTn>
                              </p:par>
                            </p:childTnLst>
                          </p:cTn>
                        </p:par>
                        <p:par>
                          <p:cTn id="62" fill="hold">
                            <p:stCondLst>
                              <p:cond delay="14000"/>
                            </p:stCondLst>
                            <p:childTnLst>
                              <p:par>
                                <p:cTn id="63" presetID="17" presetClass="entr" presetSubtype="1"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2000" fill="hold"/>
                                        <p:tgtEl>
                                          <p:spTgt spid="16"/>
                                        </p:tgtEl>
                                        <p:attrNameLst>
                                          <p:attrName>ppt_x</p:attrName>
                                        </p:attrNameLst>
                                      </p:cBhvr>
                                      <p:tavLst>
                                        <p:tav tm="0">
                                          <p:val>
                                            <p:strVal val="#ppt_x"/>
                                          </p:val>
                                        </p:tav>
                                        <p:tav tm="100000">
                                          <p:val>
                                            <p:strVal val="#ppt_x"/>
                                          </p:val>
                                        </p:tav>
                                      </p:tavLst>
                                    </p:anim>
                                    <p:anim calcmode="lin" valueType="num">
                                      <p:cBhvr>
                                        <p:cTn id="66" dur="2000" fill="hold"/>
                                        <p:tgtEl>
                                          <p:spTgt spid="16"/>
                                        </p:tgtEl>
                                        <p:attrNameLst>
                                          <p:attrName>ppt_y</p:attrName>
                                        </p:attrNameLst>
                                      </p:cBhvr>
                                      <p:tavLst>
                                        <p:tav tm="0">
                                          <p:val>
                                            <p:strVal val="#ppt_y-#ppt_h/2"/>
                                          </p:val>
                                        </p:tav>
                                        <p:tav tm="100000">
                                          <p:val>
                                            <p:strVal val="#ppt_y"/>
                                          </p:val>
                                        </p:tav>
                                      </p:tavLst>
                                    </p:anim>
                                    <p:anim calcmode="lin" valueType="num">
                                      <p:cBhvr>
                                        <p:cTn id="67" dur="2000" fill="hold"/>
                                        <p:tgtEl>
                                          <p:spTgt spid="16"/>
                                        </p:tgtEl>
                                        <p:attrNameLst>
                                          <p:attrName>ppt_w</p:attrName>
                                        </p:attrNameLst>
                                      </p:cBhvr>
                                      <p:tavLst>
                                        <p:tav tm="0">
                                          <p:val>
                                            <p:strVal val="#ppt_w"/>
                                          </p:val>
                                        </p:tav>
                                        <p:tav tm="100000">
                                          <p:val>
                                            <p:strVal val="#ppt_w"/>
                                          </p:val>
                                        </p:tav>
                                      </p:tavLst>
                                    </p:anim>
                                    <p:anim calcmode="lin" valueType="num">
                                      <p:cBhvr>
                                        <p:cTn id="68" dur="2000" fill="hold"/>
                                        <p:tgtEl>
                                          <p:spTgt spid="16"/>
                                        </p:tgtEl>
                                        <p:attrNameLst>
                                          <p:attrName>ppt_h</p:attrName>
                                        </p:attrNameLst>
                                      </p:cBhvr>
                                      <p:tavLst>
                                        <p:tav tm="0">
                                          <p:val>
                                            <p:fltVal val="0"/>
                                          </p:val>
                                        </p:tav>
                                        <p:tav tm="100000">
                                          <p:val>
                                            <p:strVal val="#ppt_h"/>
                                          </p:val>
                                        </p:tav>
                                      </p:tavLst>
                                    </p:anim>
                                  </p:childTnLst>
                                </p:cTn>
                              </p:par>
                            </p:childTnLst>
                          </p:cTn>
                        </p:par>
                        <p:par>
                          <p:cTn id="69" fill="hold">
                            <p:stCondLst>
                              <p:cond delay="16000"/>
                            </p:stCondLst>
                            <p:childTnLst>
                              <p:par>
                                <p:cTn id="70" presetID="17" presetClass="entr" presetSubtype="1" fill="hold" nodeType="afterEffect">
                                  <p:stCondLst>
                                    <p:cond delay="0"/>
                                  </p:stCondLst>
                                  <p:childTnLst>
                                    <p:set>
                                      <p:cBhvr>
                                        <p:cTn id="71" dur="1" fill="hold">
                                          <p:stCondLst>
                                            <p:cond delay="0"/>
                                          </p:stCondLst>
                                        </p:cTn>
                                        <p:tgtEl>
                                          <p:spTgt spid="25">
                                            <p:txEl>
                                              <p:pRg st="0" end="0"/>
                                            </p:txEl>
                                          </p:spTgt>
                                        </p:tgtEl>
                                        <p:attrNameLst>
                                          <p:attrName>style.visibility</p:attrName>
                                        </p:attrNameLst>
                                      </p:cBhvr>
                                      <p:to>
                                        <p:strVal val="visible"/>
                                      </p:to>
                                    </p:set>
                                    <p:anim calcmode="lin" valueType="num">
                                      <p:cBhvr>
                                        <p:cTn id="72" dur="2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73" dur="2000" fill="hold"/>
                                        <p:tgtEl>
                                          <p:spTgt spid="25">
                                            <p:txEl>
                                              <p:pRg st="0" end="0"/>
                                            </p:txEl>
                                          </p:spTgt>
                                        </p:tgtEl>
                                        <p:attrNameLst>
                                          <p:attrName>ppt_y</p:attrName>
                                        </p:attrNameLst>
                                      </p:cBhvr>
                                      <p:tavLst>
                                        <p:tav tm="0">
                                          <p:val>
                                            <p:strVal val="#ppt_y-#ppt_h/2"/>
                                          </p:val>
                                        </p:tav>
                                        <p:tav tm="100000">
                                          <p:val>
                                            <p:strVal val="#ppt_y"/>
                                          </p:val>
                                        </p:tav>
                                      </p:tavLst>
                                    </p:anim>
                                    <p:anim calcmode="lin" valueType="num">
                                      <p:cBhvr>
                                        <p:cTn id="74" dur="2000" fill="hold"/>
                                        <p:tgtEl>
                                          <p:spTgt spid="25">
                                            <p:txEl>
                                              <p:pRg st="0" end="0"/>
                                            </p:txEl>
                                          </p:spTgt>
                                        </p:tgtEl>
                                        <p:attrNameLst>
                                          <p:attrName>ppt_w</p:attrName>
                                        </p:attrNameLst>
                                      </p:cBhvr>
                                      <p:tavLst>
                                        <p:tav tm="0">
                                          <p:val>
                                            <p:strVal val="#ppt_w"/>
                                          </p:val>
                                        </p:tav>
                                        <p:tav tm="100000">
                                          <p:val>
                                            <p:strVal val="#ppt_w"/>
                                          </p:val>
                                        </p:tav>
                                      </p:tavLst>
                                    </p:anim>
                                    <p:anim calcmode="lin" valueType="num">
                                      <p:cBhvr>
                                        <p:cTn id="75" dur="2000" fill="hold"/>
                                        <p:tgtEl>
                                          <p:spTgt spid="25">
                                            <p:txEl>
                                              <p:pRg st="0" end="0"/>
                                            </p:txEl>
                                          </p:spTgt>
                                        </p:tgtEl>
                                        <p:attrNameLst>
                                          <p:attrName>ppt_h</p:attrName>
                                        </p:attrNameLst>
                                      </p:cBhvr>
                                      <p:tavLst>
                                        <p:tav tm="0">
                                          <p:val>
                                            <p:fltVal val="0"/>
                                          </p:val>
                                        </p:tav>
                                        <p:tav tm="100000">
                                          <p:val>
                                            <p:strVal val="#ppt_h"/>
                                          </p:val>
                                        </p:tav>
                                      </p:tavLst>
                                    </p:anim>
                                  </p:childTnLst>
                                </p:cTn>
                              </p:par>
                            </p:childTnLst>
                          </p:cTn>
                        </p:par>
                        <p:par>
                          <p:cTn id="76" fill="hold">
                            <p:stCondLst>
                              <p:cond delay="18000"/>
                            </p:stCondLst>
                            <p:childTnLst>
                              <p:par>
                                <p:cTn id="77" presetID="17" presetClass="entr" presetSubtype="1"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p:cTn id="79" dur="2000" fill="hold"/>
                                        <p:tgtEl>
                                          <p:spTgt spid="7"/>
                                        </p:tgtEl>
                                        <p:attrNameLst>
                                          <p:attrName>ppt_x</p:attrName>
                                        </p:attrNameLst>
                                      </p:cBhvr>
                                      <p:tavLst>
                                        <p:tav tm="0">
                                          <p:val>
                                            <p:strVal val="#ppt_x"/>
                                          </p:val>
                                        </p:tav>
                                        <p:tav tm="100000">
                                          <p:val>
                                            <p:strVal val="#ppt_x"/>
                                          </p:val>
                                        </p:tav>
                                      </p:tavLst>
                                    </p:anim>
                                    <p:anim calcmode="lin" valueType="num">
                                      <p:cBhvr>
                                        <p:cTn id="80" dur="2000" fill="hold"/>
                                        <p:tgtEl>
                                          <p:spTgt spid="7"/>
                                        </p:tgtEl>
                                        <p:attrNameLst>
                                          <p:attrName>ppt_y</p:attrName>
                                        </p:attrNameLst>
                                      </p:cBhvr>
                                      <p:tavLst>
                                        <p:tav tm="0">
                                          <p:val>
                                            <p:strVal val="#ppt_y-#ppt_h/2"/>
                                          </p:val>
                                        </p:tav>
                                        <p:tav tm="100000">
                                          <p:val>
                                            <p:strVal val="#ppt_y"/>
                                          </p:val>
                                        </p:tav>
                                      </p:tavLst>
                                    </p:anim>
                                    <p:anim calcmode="lin" valueType="num">
                                      <p:cBhvr>
                                        <p:cTn id="81" dur="2000" fill="hold"/>
                                        <p:tgtEl>
                                          <p:spTgt spid="7"/>
                                        </p:tgtEl>
                                        <p:attrNameLst>
                                          <p:attrName>ppt_w</p:attrName>
                                        </p:attrNameLst>
                                      </p:cBhvr>
                                      <p:tavLst>
                                        <p:tav tm="0">
                                          <p:val>
                                            <p:strVal val="#ppt_w"/>
                                          </p:val>
                                        </p:tav>
                                        <p:tav tm="100000">
                                          <p:val>
                                            <p:strVal val="#ppt_w"/>
                                          </p:val>
                                        </p:tav>
                                      </p:tavLst>
                                    </p:anim>
                                    <p:anim calcmode="lin" valueType="num">
                                      <p:cBhvr>
                                        <p:cTn id="82" dur="2000" fill="hold"/>
                                        <p:tgtEl>
                                          <p:spTgt spid="7"/>
                                        </p:tgtEl>
                                        <p:attrNameLst>
                                          <p:attrName>ppt_h</p:attrName>
                                        </p:attrNameLst>
                                      </p:cBhvr>
                                      <p:tavLst>
                                        <p:tav tm="0">
                                          <p:val>
                                            <p:fltVal val="0"/>
                                          </p:val>
                                        </p:tav>
                                        <p:tav tm="100000">
                                          <p:val>
                                            <p:strVal val="#ppt_h"/>
                                          </p:val>
                                        </p:tav>
                                      </p:tavLst>
                                    </p:anim>
                                  </p:childTnLst>
                                </p:cTn>
                              </p:par>
                            </p:childTnLst>
                          </p:cTn>
                        </p:par>
                        <p:par>
                          <p:cTn id="83" fill="hold">
                            <p:stCondLst>
                              <p:cond delay="20000"/>
                            </p:stCondLst>
                            <p:childTnLst>
                              <p:par>
                                <p:cTn id="84" presetID="17" presetClass="entr" presetSubtype="1"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2000" fill="hold"/>
                                        <p:tgtEl>
                                          <p:spTgt spid="17"/>
                                        </p:tgtEl>
                                        <p:attrNameLst>
                                          <p:attrName>ppt_x</p:attrName>
                                        </p:attrNameLst>
                                      </p:cBhvr>
                                      <p:tavLst>
                                        <p:tav tm="0">
                                          <p:val>
                                            <p:strVal val="#ppt_x"/>
                                          </p:val>
                                        </p:tav>
                                        <p:tav tm="100000">
                                          <p:val>
                                            <p:strVal val="#ppt_x"/>
                                          </p:val>
                                        </p:tav>
                                      </p:tavLst>
                                    </p:anim>
                                    <p:anim calcmode="lin" valueType="num">
                                      <p:cBhvr>
                                        <p:cTn id="87" dur="2000" fill="hold"/>
                                        <p:tgtEl>
                                          <p:spTgt spid="17"/>
                                        </p:tgtEl>
                                        <p:attrNameLst>
                                          <p:attrName>ppt_y</p:attrName>
                                        </p:attrNameLst>
                                      </p:cBhvr>
                                      <p:tavLst>
                                        <p:tav tm="0">
                                          <p:val>
                                            <p:strVal val="#ppt_y-#ppt_h/2"/>
                                          </p:val>
                                        </p:tav>
                                        <p:tav tm="100000">
                                          <p:val>
                                            <p:strVal val="#ppt_y"/>
                                          </p:val>
                                        </p:tav>
                                      </p:tavLst>
                                    </p:anim>
                                    <p:anim calcmode="lin" valueType="num">
                                      <p:cBhvr>
                                        <p:cTn id="88" dur="2000" fill="hold"/>
                                        <p:tgtEl>
                                          <p:spTgt spid="17"/>
                                        </p:tgtEl>
                                        <p:attrNameLst>
                                          <p:attrName>ppt_w</p:attrName>
                                        </p:attrNameLst>
                                      </p:cBhvr>
                                      <p:tavLst>
                                        <p:tav tm="0">
                                          <p:val>
                                            <p:strVal val="#ppt_w"/>
                                          </p:val>
                                        </p:tav>
                                        <p:tav tm="100000">
                                          <p:val>
                                            <p:strVal val="#ppt_w"/>
                                          </p:val>
                                        </p:tav>
                                      </p:tavLst>
                                    </p:anim>
                                    <p:anim calcmode="lin" valueType="num">
                                      <p:cBhvr>
                                        <p:cTn id="89" dur="2000" fill="hold"/>
                                        <p:tgtEl>
                                          <p:spTgt spid="17"/>
                                        </p:tgtEl>
                                        <p:attrNameLst>
                                          <p:attrName>ppt_h</p:attrName>
                                        </p:attrNameLst>
                                      </p:cBhvr>
                                      <p:tavLst>
                                        <p:tav tm="0">
                                          <p:val>
                                            <p:fltVal val="0"/>
                                          </p:val>
                                        </p:tav>
                                        <p:tav tm="100000">
                                          <p:val>
                                            <p:strVal val="#ppt_h"/>
                                          </p:val>
                                        </p:tav>
                                      </p:tavLst>
                                    </p:anim>
                                  </p:childTnLst>
                                </p:cTn>
                              </p:par>
                            </p:childTnLst>
                          </p:cTn>
                        </p:par>
                        <p:par>
                          <p:cTn id="90" fill="hold">
                            <p:stCondLst>
                              <p:cond delay="22000"/>
                            </p:stCondLst>
                            <p:childTnLst>
                              <p:par>
                                <p:cTn id="91" presetID="17" presetClass="entr" presetSubtype="1" fill="hold" nodeType="afterEffect">
                                  <p:stCondLst>
                                    <p:cond delay="0"/>
                                  </p:stCondLst>
                                  <p:childTnLst>
                                    <p:set>
                                      <p:cBhvr>
                                        <p:cTn id="92" dur="1" fill="hold">
                                          <p:stCondLst>
                                            <p:cond delay="0"/>
                                          </p:stCondLst>
                                        </p:cTn>
                                        <p:tgtEl>
                                          <p:spTgt spid="27">
                                            <p:txEl>
                                              <p:pRg st="0" end="0"/>
                                            </p:txEl>
                                          </p:spTgt>
                                        </p:tgtEl>
                                        <p:attrNameLst>
                                          <p:attrName>style.visibility</p:attrName>
                                        </p:attrNameLst>
                                      </p:cBhvr>
                                      <p:to>
                                        <p:strVal val="visible"/>
                                      </p:to>
                                    </p:set>
                                    <p:anim calcmode="lin" valueType="num">
                                      <p:cBhvr>
                                        <p:cTn id="93" dur="2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4" dur="2000" fill="hold"/>
                                        <p:tgtEl>
                                          <p:spTgt spid="27">
                                            <p:txEl>
                                              <p:pRg st="0" end="0"/>
                                            </p:txEl>
                                          </p:spTgt>
                                        </p:tgtEl>
                                        <p:attrNameLst>
                                          <p:attrName>ppt_y</p:attrName>
                                        </p:attrNameLst>
                                      </p:cBhvr>
                                      <p:tavLst>
                                        <p:tav tm="0">
                                          <p:val>
                                            <p:strVal val="#ppt_y-#ppt_h/2"/>
                                          </p:val>
                                        </p:tav>
                                        <p:tav tm="100000">
                                          <p:val>
                                            <p:strVal val="#ppt_y"/>
                                          </p:val>
                                        </p:tav>
                                      </p:tavLst>
                                    </p:anim>
                                    <p:anim calcmode="lin" valueType="num">
                                      <p:cBhvr>
                                        <p:cTn id="95" dur="2000" fill="hold"/>
                                        <p:tgtEl>
                                          <p:spTgt spid="27">
                                            <p:txEl>
                                              <p:pRg st="0" end="0"/>
                                            </p:txEl>
                                          </p:spTgt>
                                        </p:tgtEl>
                                        <p:attrNameLst>
                                          <p:attrName>ppt_w</p:attrName>
                                        </p:attrNameLst>
                                      </p:cBhvr>
                                      <p:tavLst>
                                        <p:tav tm="0">
                                          <p:val>
                                            <p:strVal val="#ppt_w"/>
                                          </p:val>
                                        </p:tav>
                                        <p:tav tm="100000">
                                          <p:val>
                                            <p:strVal val="#ppt_w"/>
                                          </p:val>
                                        </p:tav>
                                      </p:tavLst>
                                    </p:anim>
                                    <p:anim calcmode="lin" valueType="num">
                                      <p:cBhvr>
                                        <p:cTn id="96" dur="2000" fill="hold"/>
                                        <p:tgtEl>
                                          <p:spTgt spid="27">
                                            <p:txEl>
                                              <p:pRg st="0" end="0"/>
                                            </p:txEl>
                                          </p:spTgt>
                                        </p:tgtEl>
                                        <p:attrNameLst>
                                          <p:attrName>ppt_h</p:attrName>
                                        </p:attrNameLst>
                                      </p:cBhvr>
                                      <p:tavLst>
                                        <p:tav tm="0">
                                          <p:val>
                                            <p:fltVal val="0"/>
                                          </p:val>
                                        </p:tav>
                                        <p:tav tm="100000">
                                          <p:val>
                                            <p:strVal val="#ppt_h"/>
                                          </p:val>
                                        </p:tav>
                                      </p:tavLst>
                                    </p:anim>
                                  </p:childTnLst>
                                </p:cTn>
                              </p:par>
                            </p:childTnLst>
                          </p:cTn>
                        </p:par>
                        <p:par>
                          <p:cTn id="97" fill="hold">
                            <p:stCondLst>
                              <p:cond delay="24000"/>
                            </p:stCondLst>
                            <p:childTnLst>
                              <p:par>
                                <p:cTn id="98" presetID="17" presetClass="entr" presetSubtype="1" fill="hold" grpId="0" nodeType="afterEffect">
                                  <p:stCondLst>
                                    <p:cond delay="0"/>
                                  </p:stCondLst>
                                  <p:childTnLst>
                                    <p:set>
                                      <p:cBhvr>
                                        <p:cTn id="99" dur="1" fill="hold">
                                          <p:stCondLst>
                                            <p:cond delay="0"/>
                                          </p:stCondLst>
                                        </p:cTn>
                                        <p:tgtEl>
                                          <p:spTgt spid="8"/>
                                        </p:tgtEl>
                                        <p:attrNameLst>
                                          <p:attrName>style.visibility</p:attrName>
                                        </p:attrNameLst>
                                      </p:cBhvr>
                                      <p:to>
                                        <p:strVal val="visible"/>
                                      </p:to>
                                    </p:set>
                                    <p:anim calcmode="lin" valueType="num">
                                      <p:cBhvr>
                                        <p:cTn id="100" dur="2000" fill="hold"/>
                                        <p:tgtEl>
                                          <p:spTgt spid="8"/>
                                        </p:tgtEl>
                                        <p:attrNameLst>
                                          <p:attrName>ppt_x</p:attrName>
                                        </p:attrNameLst>
                                      </p:cBhvr>
                                      <p:tavLst>
                                        <p:tav tm="0">
                                          <p:val>
                                            <p:strVal val="#ppt_x"/>
                                          </p:val>
                                        </p:tav>
                                        <p:tav tm="100000">
                                          <p:val>
                                            <p:strVal val="#ppt_x"/>
                                          </p:val>
                                        </p:tav>
                                      </p:tavLst>
                                    </p:anim>
                                    <p:anim calcmode="lin" valueType="num">
                                      <p:cBhvr>
                                        <p:cTn id="101" dur="2000" fill="hold"/>
                                        <p:tgtEl>
                                          <p:spTgt spid="8"/>
                                        </p:tgtEl>
                                        <p:attrNameLst>
                                          <p:attrName>ppt_y</p:attrName>
                                        </p:attrNameLst>
                                      </p:cBhvr>
                                      <p:tavLst>
                                        <p:tav tm="0">
                                          <p:val>
                                            <p:strVal val="#ppt_y-#ppt_h/2"/>
                                          </p:val>
                                        </p:tav>
                                        <p:tav tm="100000">
                                          <p:val>
                                            <p:strVal val="#ppt_y"/>
                                          </p:val>
                                        </p:tav>
                                      </p:tavLst>
                                    </p:anim>
                                    <p:anim calcmode="lin" valueType="num">
                                      <p:cBhvr>
                                        <p:cTn id="102" dur="2000" fill="hold"/>
                                        <p:tgtEl>
                                          <p:spTgt spid="8"/>
                                        </p:tgtEl>
                                        <p:attrNameLst>
                                          <p:attrName>ppt_w</p:attrName>
                                        </p:attrNameLst>
                                      </p:cBhvr>
                                      <p:tavLst>
                                        <p:tav tm="0">
                                          <p:val>
                                            <p:strVal val="#ppt_w"/>
                                          </p:val>
                                        </p:tav>
                                        <p:tav tm="100000">
                                          <p:val>
                                            <p:strVal val="#ppt_w"/>
                                          </p:val>
                                        </p:tav>
                                      </p:tavLst>
                                    </p:anim>
                                    <p:anim calcmode="lin" valueType="num">
                                      <p:cBhvr>
                                        <p:cTn id="103" dur="2000" fill="hold"/>
                                        <p:tgtEl>
                                          <p:spTgt spid="8"/>
                                        </p:tgtEl>
                                        <p:attrNameLst>
                                          <p:attrName>ppt_h</p:attrName>
                                        </p:attrNameLst>
                                      </p:cBhvr>
                                      <p:tavLst>
                                        <p:tav tm="0">
                                          <p:val>
                                            <p:fltVal val="0"/>
                                          </p:val>
                                        </p:tav>
                                        <p:tav tm="100000">
                                          <p:val>
                                            <p:strVal val="#ppt_h"/>
                                          </p:val>
                                        </p:tav>
                                      </p:tavLst>
                                    </p:anim>
                                  </p:childTnLst>
                                </p:cTn>
                              </p:par>
                            </p:childTnLst>
                          </p:cTn>
                        </p:par>
                        <p:par>
                          <p:cTn id="104" fill="hold">
                            <p:stCondLst>
                              <p:cond delay="26000"/>
                            </p:stCondLst>
                            <p:childTnLst>
                              <p:par>
                                <p:cTn id="105" presetID="17" presetClass="entr" presetSubtype="1" fill="hold" nodeType="afterEffect">
                                  <p:stCondLst>
                                    <p:cond delay="0"/>
                                  </p:stCondLst>
                                  <p:childTnLst>
                                    <p:set>
                                      <p:cBhvr>
                                        <p:cTn id="106" dur="1" fill="hold">
                                          <p:stCondLst>
                                            <p:cond delay="0"/>
                                          </p:stCondLst>
                                        </p:cTn>
                                        <p:tgtEl>
                                          <p:spTgt spid="18"/>
                                        </p:tgtEl>
                                        <p:attrNameLst>
                                          <p:attrName>style.visibility</p:attrName>
                                        </p:attrNameLst>
                                      </p:cBhvr>
                                      <p:to>
                                        <p:strVal val="visible"/>
                                      </p:to>
                                    </p:set>
                                    <p:anim calcmode="lin" valueType="num">
                                      <p:cBhvr>
                                        <p:cTn id="107" dur="2000" fill="hold"/>
                                        <p:tgtEl>
                                          <p:spTgt spid="18"/>
                                        </p:tgtEl>
                                        <p:attrNameLst>
                                          <p:attrName>ppt_x</p:attrName>
                                        </p:attrNameLst>
                                      </p:cBhvr>
                                      <p:tavLst>
                                        <p:tav tm="0">
                                          <p:val>
                                            <p:strVal val="#ppt_x"/>
                                          </p:val>
                                        </p:tav>
                                        <p:tav tm="100000">
                                          <p:val>
                                            <p:strVal val="#ppt_x"/>
                                          </p:val>
                                        </p:tav>
                                      </p:tavLst>
                                    </p:anim>
                                    <p:anim calcmode="lin" valueType="num">
                                      <p:cBhvr>
                                        <p:cTn id="108" dur="2000" fill="hold"/>
                                        <p:tgtEl>
                                          <p:spTgt spid="18"/>
                                        </p:tgtEl>
                                        <p:attrNameLst>
                                          <p:attrName>ppt_y</p:attrName>
                                        </p:attrNameLst>
                                      </p:cBhvr>
                                      <p:tavLst>
                                        <p:tav tm="0">
                                          <p:val>
                                            <p:strVal val="#ppt_y-#ppt_h/2"/>
                                          </p:val>
                                        </p:tav>
                                        <p:tav tm="100000">
                                          <p:val>
                                            <p:strVal val="#ppt_y"/>
                                          </p:val>
                                        </p:tav>
                                      </p:tavLst>
                                    </p:anim>
                                    <p:anim calcmode="lin" valueType="num">
                                      <p:cBhvr>
                                        <p:cTn id="109" dur="2000" fill="hold"/>
                                        <p:tgtEl>
                                          <p:spTgt spid="18"/>
                                        </p:tgtEl>
                                        <p:attrNameLst>
                                          <p:attrName>ppt_w</p:attrName>
                                        </p:attrNameLst>
                                      </p:cBhvr>
                                      <p:tavLst>
                                        <p:tav tm="0">
                                          <p:val>
                                            <p:strVal val="#ppt_w"/>
                                          </p:val>
                                        </p:tav>
                                        <p:tav tm="100000">
                                          <p:val>
                                            <p:strVal val="#ppt_w"/>
                                          </p:val>
                                        </p:tav>
                                      </p:tavLst>
                                    </p:anim>
                                    <p:anim calcmode="lin" valueType="num">
                                      <p:cBhvr>
                                        <p:cTn id="110" dur="2000" fill="hold"/>
                                        <p:tgtEl>
                                          <p:spTgt spid="18"/>
                                        </p:tgtEl>
                                        <p:attrNameLst>
                                          <p:attrName>ppt_h</p:attrName>
                                        </p:attrNameLst>
                                      </p:cBhvr>
                                      <p:tavLst>
                                        <p:tav tm="0">
                                          <p:val>
                                            <p:fltVal val="0"/>
                                          </p:val>
                                        </p:tav>
                                        <p:tav tm="100000">
                                          <p:val>
                                            <p:strVal val="#ppt_h"/>
                                          </p:val>
                                        </p:tav>
                                      </p:tavLst>
                                    </p:anim>
                                  </p:childTnLst>
                                </p:cTn>
                              </p:par>
                            </p:childTnLst>
                          </p:cTn>
                        </p:par>
                        <p:par>
                          <p:cTn id="111" fill="hold">
                            <p:stCondLst>
                              <p:cond delay="28000"/>
                            </p:stCondLst>
                            <p:childTnLst>
                              <p:par>
                                <p:cTn id="112" presetID="17" presetClass="entr" presetSubtype="1" fill="hold" nodeType="afterEffect">
                                  <p:stCondLst>
                                    <p:cond delay="0"/>
                                  </p:stCondLst>
                                  <p:childTnLst>
                                    <p:set>
                                      <p:cBhvr>
                                        <p:cTn id="113" dur="1" fill="hold">
                                          <p:stCondLst>
                                            <p:cond delay="0"/>
                                          </p:stCondLst>
                                        </p:cTn>
                                        <p:tgtEl>
                                          <p:spTgt spid="26">
                                            <p:txEl>
                                              <p:pRg st="0" end="0"/>
                                            </p:txEl>
                                          </p:spTgt>
                                        </p:tgtEl>
                                        <p:attrNameLst>
                                          <p:attrName>style.visibility</p:attrName>
                                        </p:attrNameLst>
                                      </p:cBhvr>
                                      <p:to>
                                        <p:strVal val="visible"/>
                                      </p:to>
                                    </p:set>
                                    <p:anim calcmode="lin" valueType="num">
                                      <p:cBhvr>
                                        <p:cTn id="114" dur="2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15" dur="2000" fill="hold"/>
                                        <p:tgtEl>
                                          <p:spTgt spid="26">
                                            <p:txEl>
                                              <p:pRg st="0" end="0"/>
                                            </p:txEl>
                                          </p:spTgt>
                                        </p:tgtEl>
                                        <p:attrNameLst>
                                          <p:attrName>ppt_y</p:attrName>
                                        </p:attrNameLst>
                                      </p:cBhvr>
                                      <p:tavLst>
                                        <p:tav tm="0">
                                          <p:val>
                                            <p:strVal val="#ppt_y-#ppt_h/2"/>
                                          </p:val>
                                        </p:tav>
                                        <p:tav tm="100000">
                                          <p:val>
                                            <p:strVal val="#ppt_y"/>
                                          </p:val>
                                        </p:tav>
                                      </p:tavLst>
                                    </p:anim>
                                    <p:anim calcmode="lin" valueType="num">
                                      <p:cBhvr>
                                        <p:cTn id="116" dur="2000" fill="hold"/>
                                        <p:tgtEl>
                                          <p:spTgt spid="26">
                                            <p:txEl>
                                              <p:pRg st="0" end="0"/>
                                            </p:txEl>
                                          </p:spTgt>
                                        </p:tgtEl>
                                        <p:attrNameLst>
                                          <p:attrName>ppt_w</p:attrName>
                                        </p:attrNameLst>
                                      </p:cBhvr>
                                      <p:tavLst>
                                        <p:tav tm="0">
                                          <p:val>
                                            <p:strVal val="#ppt_w"/>
                                          </p:val>
                                        </p:tav>
                                        <p:tav tm="100000">
                                          <p:val>
                                            <p:strVal val="#ppt_w"/>
                                          </p:val>
                                        </p:tav>
                                      </p:tavLst>
                                    </p:anim>
                                    <p:anim calcmode="lin" valueType="num">
                                      <p:cBhvr>
                                        <p:cTn id="117" dur="2000" fill="hold"/>
                                        <p:tgtEl>
                                          <p:spTgt spid="26">
                                            <p:txEl>
                                              <p:pRg st="0" end="0"/>
                                            </p:txEl>
                                          </p:spTgt>
                                        </p:tgtEl>
                                        <p:attrNameLst>
                                          <p:attrName>ppt_h</p:attrName>
                                        </p:attrNameLst>
                                      </p:cBhvr>
                                      <p:tavLst>
                                        <p:tav tm="0">
                                          <p:val>
                                            <p:fltVal val="0"/>
                                          </p:val>
                                        </p:tav>
                                        <p:tav tm="100000">
                                          <p:val>
                                            <p:strVal val="#ppt_h"/>
                                          </p:val>
                                        </p:tav>
                                      </p:tavLst>
                                    </p:anim>
                                  </p:childTnLst>
                                </p:cTn>
                              </p:par>
                            </p:childTnLst>
                          </p:cTn>
                        </p:par>
                        <p:par>
                          <p:cTn id="118" fill="hold">
                            <p:stCondLst>
                              <p:cond delay="30000"/>
                            </p:stCondLst>
                            <p:childTnLst>
                              <p:par>
                                <p:cTn id="119" presetID="53" presetClass="entr" presetSubtype="0" fill="hold" nodeType="afterEffect">
                                  <p:stCondLst>
                                    <p:cond delay="0"/>
                                  </p:stCondLst>
                                  <p:iterate type="lt">
                                    <p:tmPct val="0"/>
                                  </p:iterate>
                                  <p:childTnLst>
                                    <p:set>
                                      <p:cBhvr>
                                        <p:cTn id="120" dur="1" fill="hold">
                                          <p:stCondLst>
                                            <p:cond delay="0"/>
                                          </p:stCondLst>
                                        </p:cTn>
                                        <p:tgtEl>
                                          <p:spTgt spid="31">
                                            <p:txEl>
                                              <p:pRg st="0" end="0"/>
                                            </p:txEl>
                                          </p:spTgt>
                                        </p:tgtEl>
                                        <p:attrNameLst>
                                          <p:attrName>style.visibility</p:attrName>
                                        </p:attrNameLst>
                                      </p:cBhvr>
                                      <p:to>
                                        <p:strVal val="visible"/>
                                      </p:to>
                                    </p:set>
                                    <p:anim calcmode="lin" valueType="num">
                                      <p:cBhvr>
                                        <p:cTn id="12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31">
                                            <p:txEl>
                                              <p:pRg st="0" end="0"/>
                                            </p:txEl>
                                          </p:spTgt>
                                        </p:tgtEl>
                                      </p:cBhvr>
                                    </p:animEffect>
                                  </p:childTnLst>
                                </p:cTn>
                              </p:par>
                            </p:childTnLst>
                          </p:cTn>
                        </p:par>
                        <p:par>
                          <p:cTn id="124" fill="hold">
                            <p:stCondLst>
                              <p:cond delay="30500"/>
                            </p:stCondLst>
                            <p:childTnLst>
                              <p:par>
                                <p:cTn id="125" presetID="34" presetClass="emph" presetSubtype="0" fill="hold" nodeType="afterEffect">
                                  <p:stCondLst>
                                    <p:cond delay="0"/>
                                  </p:stCondLst>
                                  <p:iterate type="lt">
                                    <p:tmPct val="10000"/>
                                  </p:iterate>
                                  <p:childTnLst>
                                    <p:animMotion origin="layout" path="M 0.0 0.0 L 0.0 -0.07213" pathEditMode="relative" ptsTypes="">
                                      <p:cBhvr>
                                        <p:cTn id="126" dur="1000" accel="50000" decel="50000" autoRev="1" fill="hold">
                                          <p:stCondLst>
                                            <p:cond delay="0"/>
                                          </p:stCondLst>
                                        </p:cTn>
                                        <p:tgtEl>
                                          <p:spTgt spid="31">
                                            <p:txEl>
                                              <p:pRg st="0" end="0"/>
                                            </p:txEl>
                                          </p:spTgt>
                                        </p:tgtEl>
                                        <p:attrNameLst>
                                          <p:attrName>ppt_x</p:attrName>
                                          <p:attrName>ppt_y</p:attrName>
                                        </p:attrNameLst>
                                      </p:cBhvr>
                                    </p:animMotion>
                                    <p:animRot by="1500000">
                                      <p:cBhvr>
                                        <p:cTn id="127" dur="500" fill="hold">
                                          <p:stCondLst>
                                            <p:cond delay="0"/>
                                          </p:stCondLst>
                                        </p:cTn>
                                        <p:tgtEl>
                                          <p:spTgt spid="31">
                                            <p:txEl>
                                              <p:pRg st="0" end="0"/>
                                            </p:txEl>
                                          </p:spTgt>
                                        </p:tgtEl>
                                        <p:attrNameLst>
                                          <p:attrName>r</p:attrName>
                                        </p:attrNameLst>
                                      </p:cBhvr>
                                    </p:animRot>
                                    <p:animRot by="-1500000">
                                      <p:cBhvr>
                                        <p:cTn id="128" dur="500" fill="hold">
                                          <p:stCondLst>
                                            <p:cond delay="500"/>
                                          </p:stCondLst>
                                        </p:cTn>
                                        <p:tgtEl>
                                          <p:spTgt spid="31">
                                            <p:txEl>
                                              <p:pRg st="0" end="0"/>
                                            </p:txEl>
                                          </p:spTgt>
                                        </p:tgtEl>
                                        <p:attrNameLst>
                                          <p:attrName>r</p:attrName>
                                        </p:attrNameLst>
                                      </p:cBhvr>
                                    </p:animRot>
                                    <p:animRot by="-1500000">
                                      <p:cBhvr>
                                        <p:cTn id="129" dur="500" fill="hold">
                                          <p:stCondLst>
                                            <p:cond delay="1000"/>
                                          </p:stCondLst>
                                        </p:cTn>
                                        <p:tgtEl>
                                          <p:spTgt spid="31">
                                            <p:txEl>
                                              <p:pRg st="0" end="0"/>
                                            </p:txEl>
                                          </p:spTgt>
                                        </p:tgtEl>
                                        <p:attrNameLst>
                                          <p:attrName>r</p:attrName>
                                        </p:attrNameLst>
                                      </p:cBhvr>
                                    </p:animRot>
                                    <p:animRot by="1500000">
                                      <p:cBhvr>
                                        <p:cTn id="130" dur="500" fill="hold">
                                          <p:stCondLst>
                                            <p:cond delay="1500"/>
                                          </p:stCondLst>
                                        </p:cTn>
                                        <p:tgtEl>
                                          <p:spTgt spid="3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533400" y="457200"/>
            <a:ext cx="8305800" cy="1042416"/>
          </a:xfrm>
          <a:prstGeom prst="bevel">
            <a:avLst>
              <a:gd name="adj" fmla="val 2611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chemeClr val="tx1"/>
                </a:solidFill>
                <a:latin typeface="NikoshBAN" pitchFamily="2" charset="0"/>
                <a:cs typeface="NikoshBAN" pitchFamily="2" charset="0"/>
              </a:rPr>
              <a:t>বাক্য গঠনঃ- ( দলীয় ) পড় ও লেখ</a:t>
            </a:r>
            <a:endParaRPr lang="en-US" sz="5400" dirty="0">
              <a:solidFill>
                <a:schemeClr val="tx1"/>
              </a:solidFill>
              <a:latin typeface="NikoshBAN" pitchFamily="2" charset="0"/>
              <a:cs typeface="NikoshBAN" pitchFamily="2" charset="0"/>
            </a:endParaRPr>
          </a:p>
        </p:txBody>
      </p:sp>
      <p:sp>
        <p:nvSpPr>
          <p:cNvPr id="8" name="Flowchart: Multidocument 7"/>
          <p:cNvSpPr/>
          <p:nvPr/>
        </p:nvSpPr>
        <p:spPr>
          <a:xfrm>
            <a:off x="304800" y="1600200"/>
            <a:ext cx="1524000" cy="838200"/>
          </a:xfrm>
          <a:prstGeom prst="flowChartMultidocumen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শখ</a:t>
            </a:r>
            <a:endParaRPr lang="en-US" sz="66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Flowchart: Multidocument 8"/>
          <p:cNvSpPr/>
          <p:nvPr/>
        </p:nvSpPr>
        <p:spPr>
          <a:xfrm>
            <a:off x="304800" y="2590800"/>
            <a:ext cx="1600200" cy="914400"/>
          </a:xfrm>
          <a:prstGeom prst="flowChartMultidocumen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বিচিত্র </a:t>
            </a:r>
            <a:endParaRPr lang="en-US" sz="48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Flowchart: Multidocument 9"/>
          <p:cNvSpPr/>
          <p:nvPr/>
        </p:nvSpPr>
        <p:spPr>
          <a:xfrm>
            <a:off x="228600" y="3657600"/>
            <a:ext cx="1676400" cy="914400"/>
          </a:xfrm>
          <a:prstGeom prst="flowChartMultidocumen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আকার  </a:t>
            </a:r>
            <a:endParaRPr lang="en-US" sz="48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1" name="Flowchart: Multidocument 10"/>
          <p:cNvSpPr/>
          <p:nvPr/>
        </p:nvSpPr>
        <p:spPr>
          <a:xfrm>
            <a:off x="228600" y="4724400"/>
            <a:ext cx="1676400" cy="911352"/>
          </a:xfrm>
          <a:prstGeom prst="flowChartMultidocumen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অপূর্ব   </a:t>
            </a:r>
            <a:endParaRPr lang="en-US" sz="48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Flowchart: Multidocument 11"/>
          <p:cNvSpPr/>
          <p:nvPr/>
        </p:nvSpPr>
        <p:spPr>
          <a:xfrm>
            <a:off x="304800" y="5715000"/>
            <a:ext cx="1676400" cy="914400"/>
          </a:xfrm>
          <a:prstGeom prst="flowChartMultidocumen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বর্ণের    </a:t>
            </a:r>
            <a:endParaRPr lang="en-US" sz="48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3" name="Picture 12" descr="=.gif"/>
          <p:cNvPicPr>
            <a:picLocks noChangeAspect="1"/>
          </p:cNvPicPr>
          <p:nvPr/>
        </p:nvPicPr>
        <p:blipFill>
          <a:blip r:embed="rId2" cstate="print"/>
          <a:stretch>
            <a:fillRect/>
          </a:stretch>
        </p:blipFill>
        <p:spPr>
          <a:xfrm>
            <a:off x="2057400" y="1752600"/>
            <a:ext cx="914400" cy="609600"/>
          </a:xfrm>
          <a:prstGeom prst="rect">
            <a:avLst/>
          </a:prstGeom>
        </p:spPr>
      </p:pic>
      <p:pic>
        <p:nvPicPr>
          <p:cNvPr id="14" name="Picture 13" descr="=.gif"/>
          <p:cNvPicPr>
            <a:picLocks noChangeAspect="1"/>
          </p:cNvPicPr>
          <p:nvPr/>
        </p:nvPicPr>
        <p:blipFill>
          <a:blip r:embed="rId2" cstate="print"/>
          <a:stretch>
            <a:fillRect/>
          </a:stretch>
        </p:blipFill>
        <p:spPr>
          <a:xfrm>
            <a:off x="2133600" y="2667000"/>
            <a:ext cx="914400" cy="609600"/>
          </a:xfrm>
          <a:prstGeom prst="rect">
            <a:avLst/>
          </a:prstGeom>
        </p:spPr>
      </p:pic>
      <p:pic>
        <p:nvPicPr>
          <p:cNvPr id="15" name="Picture 14" descr="=.gif"/>
          <p:cNvPicPr>
            <a:picLocks noChangeAspect="1"/>
          </p:cNvPicPr>
          <p:nvPr/>
        </p:nvPicPr>
        <p:blipFill>
          <a:blip r:embed="rId2" cstate="print"/>
          <a:stretch>
            <a:fillRect/>
          </a:stretch>
        </p:blipFill>
        <p:spPr>
          <a:xfrm>
            <a:off x="2133600" y="3733800"/>
            <a:ext cx="914400" cy="609600"/>
          </a:xfrm>
          <a:prstGeom prst="rect">
            <a:avLst/>
          </a:prstGeom>
        </p:spPr>
      </p:pic>
      <p:pic>
        <p:nvPicPr>
          <p:cNvPr id="16" name="Picture 15" descr="=.gif"/>
          <p:cNvPicPr>
            <a:picLocks noChangeAspect="1"/>
          </p:cNvPicPr>
          <p:nvPr/>
        </p:nvPicPr>
        <p:blipFill>
          <a:blip r:embed="rId2" cstate="print"/>
          <a:stretch>
            <a:fillRect/>
          </a:stretch>
        </p:blipFill>
        <p:spPr>
          <a:xfrm>
            <a:off x="2133600" y="4800600"/>
            <a:ext cx="914400" cy="609600"/>
          </a:xfrm>
          <a:prstGeom prst="rect">
            <a:avLst/>
          </a:prstGeom>
        </p:spPr>
      </p:pic>
      <p:pic>
        <p:nvPicPr>
          <p:cNvPr id="17" name="Picture 16" descr="=.gif"/>
          <p:cNvPicPr>
            <a:picLocks noChangeAspect="1"/>
          </p:cNvPicPr>
          <p:nvPr/>
        </p:nvPicPr>
        <p:blipFill>
          <a:blip r:embed="rId2" cstate="print"/>
          <a:stretch>
            <a:fillRect/>
          </a:stretch>
        </p:blipFill>
        <p:spPr>
          <a:xfrm>
            <a:off x="2133600" y="5867400"/>
            <a:ext cx="914400" cy="609600"/>
          </a:xfrm>
          <a:prstGeom prst="rect">
            <a:avLst/>
          </a:prstGeom>
        </p:spPr>
      </p:pic>
      <p:sp>
        <p:nvSpPr>
          <p:cNvPr id="19" name="Flowchart: Terminator 18"/>
          <p:cNvSpPr/>
          <p:nvPr/>
        </p:nvSpPr>
        <p:spPr>
          <a:xfrm>
            <a:off x="3200400" y="1752600"/>
            <a:ext cx="5715000" cy="5334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বই পড়া আমার শখ  </a:t>
            </a:r>
            <a:endParaRPr lang="en-US" sz="3600" dirty="0">
              <a:solidFill>
                <a:schemeClr val="tx1"/>
              </a:solidFill>
              <a:latin typeface="NikoshBAN" pitchFamily="2" charset="0"/>
              <a:cs typeface="NikoshBAN" pitchFamily="2" charset="0"/>
            </a:endParaRPr>
          </a:p>
        </p:txBody>
      </p:sp>
      <p:sp>
        <p:nvSpPr>
          <p:cNvPr id="20" name="Flowchart: Terminator 19"/>
          <p:cNvSpPr/>
          <p:nvPr/>
        </p:nvSpPr>
        <p:spPr>
          <a:xfrm>
            <a:off x="3200400" y="2743200"/>
            <a:ext cx="5715000" cy="5334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  শিশুটি বিচিত্র বর্ণের ছবি আঁকছে।</a:t>
            </a:r>
            <a:endParaRPr lang="en-US" sz="3600" dirty="0">
              <a:solidFill>
                <a:schemeClr val="tx1"/>
              </a:solidFill>
              <a:latin typeface="NikoshBAN" pitchFamily="2" charset="0"/>
              <a:cs typeface="NikoshBAN" pitchFamily="2" charset="0"/>
            </a:endParaRPr>
          </a:p>
        </p:txBody>
      </p:sp>
      <p:sp>
        <p:nvSpPr>
          <p:cNvPr id="21" name="Flowchart: Terminator 20"/>
          <p:cNvSpPr/>
          <p:nvPr/>
        </p:nvSpPr>
        <p:spPr>
          <a:xfrm>
            <a:off x="3200400" y="3733800"/>
            <a:ext cx="5715000" cy="5334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পুতুলের আকারটা ঠিক করে দাও।  </a:t>
            </a:r>
            <a:endParaRPr lang="en-US" sz="3600" dirty="0">
              <a:solidFill>
                <a:schemeClr val="tx1"/>
              </a:solidFill>
              <a:latin typeface="NikoshBAN" pitchFamily="2" charset="0"/>
              <a:cs typeface="NikoshBAN" pitchFamily="2" charset="0"/>
            </a:endParaRPr>
          </a:p>
        </p:txBody>
      </p:sp>
      <p:sp>
        <p:nvSpPr>
          <p:cNvPr id="22" name="Flowchart: Terminator 21"/>
          <p:cNvSpPr/>
          <p:nvPr/>
        </p:nvSpPr>
        <p:spPr>
          <a:xfrm>
            <a:off x="3124200" y="4876800"/>
            <a:ext cx="5791200" cy="5334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তোমার গান অপূর্ব হয়েছে।  </a:t>
            </a:r>
            <a:endParaRPr lang="en-US" sz="3600" dirty="0">
              <a:solidFill>
                <a:schemeClr val="tx1"/>
              </a:solidFill>
              <a:latin typeface="NikoshBAN" pitchFamily="2" charset="0"/>
              <a:cs typeface="NikoshBAN" pitchFamily="2" charset="0"/>
            </a:endParaRPr>
          </a:p>
        </p:txBody>
      </p:sp>
      <p:sp>
        <p:nvSpPr>
          <p:cNvPr id="23" name="Flowchart: Terminator 22"/>
          <p:cNvSpPr/>
          <p:nvPr/>
        </p:nvSpPr>
        <p:spPr>
          <a:xfrm>
            <a:off x="3048000" y="5867400"/>
            <a:ext cx="5791200" cy="533400"/>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বাগানে বিচিত্র বর্ণের ফুল ফুটে আছে।  </a:t>
            </a:r>
            <a:endParaRPr lang="en-US" sz="36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par>
                          <p:cTn id="10" fill="hold">
                            <p:stCondLst>
                              <p:cond delay="500"/>
                            </p:stCondLst>
                            <p:childTnLst>
                              <p:par>
                                <p:cTn id="11" presetID="10" presetClass="entr" presetSubtype="0" fill="hold" grpId="0" nodeType="afterEffect">
                                  <p:stCondLst>
                                    <p:cond delay="0"/>
                                  </p:stCondLst>
                                  <p:iterate type="lt">
                                    <p:tmPct val="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par>
                          <p:cTn id="14" fill="hold">
                            <p:stCondLst>
                              <p:cond delay="2500"/>
                            </p:stCondLst>
                            <p:childTnLst>
                              <p:par>
                                <p:cTn id="15" presetID="34" presetClass="emph" presetSubtype="0" fill="hold" grpId="1" nodeType="after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8"/>
                                        </p:tgtEl>
                                        <p:attrNameLst>
                                          <p:attrName>ppt_x</p:attrName>
                                          <p:attrName>ppt_y</p:attrName>
                                        </p:attrNameLst>
                                      </p:cBhvr>
                                    </p:animMotion>
                                    <p:animRot by="1500000">
                                      <p:cBhvr>
                                        <p:cTn id="17" dur="125" fill="hold">
                                          <p:stCondLst>
                                            <p:cond delay="0"/>
                                          </p:stCondLst>
                                        </p:cTn>
                                        <p:tgtEl>
                                          <p:spTgt spid="8"/>
                                        </p:tgtEl>
                                        <p:attrNameLst>
                                          <p:attrName>r</p:attrName>
                                        </p:attrNameLst>
                                      </p:cBhvr>
                                    </p:animRot>
                                    <p:animRot by="-1500000">
                                      <p:cBhvr>
                                        <p:cTn id="18" dur="125" fill="hold">
                                          <p:stCondLst>
                                            <p:cond delay="125"/>
                                          </p:stCondLst>
                                        </p:cTn>
                                        <p:tgtEl>
                                          <p:spTgt spid="8"/>
                                        </p:tgtEl>
                                        <p:attrNameLst>
                                          <p:attrName>r</p:attrName>
                                        </p:attrNameLst>
                                      </p:cBhvr>
                                    </p:animRot>
                                    <p:animRot by="-1500000">
                                      <p:cBhvr>
                                        <p:cTn id="19" dur="125" fill="hold">
                                          <p:stCondLst>
                                            <p:cond delay="250"/>
                                          </p:stCondLst>
                                        </p:cTn>
                                        <p:tgtEl>
                                          <p:spTgt spid="8"/>
                                        </p:tgtEl>
                                        <p:attrNameLst>
                                          <p:attrName>r</p:attrName>
                                        </p:attrNameLst>
                                      </p:cBhvr>
                                    </p:animRot>
                                    <p:animRot by="1500000">
                                      <p:cBhvr>
                                        <p:cTn id="20" dur="125" fill="hold">
                                          <p:stCondLst>
                                            <p:cond delay="375"/>
                                          </p:stCondLst>
                                        </p:cTn>
                                        <p:tgtEl>
                                          <p:spTgt spid="8"/>
                                        </p:tgtEl>
                                        <p:attrNameLst>
                                          <p:attrName>r</p:attrName>
                                        </p:attrNameLst>
                                      </p:cBhvr>
                                    </p:animRot>
                                  </p:childTnLst>
                                </p:cTn>
                              </p:par>
                            </p:childTnLst>
                          </p:cTn>
                        </p:par>
                        <p:par>
                          <p:cTn id="21" fill="hold">
                            <p:stCondLst>
                              <p:cond delay="3050"/>
                            </p:stCondLst>
                            <p:childTnLst>
                              <p:par>
                                <p:cTn id="22" presetID="22" presetClass="emph" presetSubtype="0" fill="hold" grpId="2" nodeType="afterEffect">
                                  <p:stCondLst>
                                    <p:cond delay="0"/>
                                  </p:stCondLst>
                                  <p:iterate type="lt">
                                    <p:tmPct val="0"/>
                                  </p:iterate>
                                  <p:childTnLst>
                                    <p:animClr clrSpc="hsl" dir="cw">
                                      <p:cBhvr override="childStyle">
                                        <p:cTn id="23" dur="500" fill="hold"/>
                                        <p:tgtEl>
                                          <p:spTgt spid="8"/>
                                        </p:tgtEl>
                                        <p:attrNameLst>
                                          <p:attrName>style.color</p:attrName>
                                        </p:attrNameLst>
                                      </p:cBhvr>
                                      <p:by>
                                        <p:hsl h="-7200000" s="0" l="0"/>
                                      </p:by>
                                    </p:animClr>
                                    <p:animClr clrSpc="hsl" dir="cw">
                                      <p:cBhvr>
                                        <p:cTn id="24" dur="500" fill="hold"/>
                                        <p:tgtEl>
                                          <p:spTgt spid="8"/>
                                        </p:tgtEl>
                                        <p:attrNameLst>
                                          <p:attrName>fillcolor</p:attrName>
                                        </p:attrNameLst>
                                      </p:cBhvr>
                                      <p:by>
                                        <p:hsl h="-7200000" s="0" l="0"/>
                                      </p:by>
                                    </p:animClr>
                                    <p:animClr clrSpc="hsl" dir="cw">
                                      <p:cBhvr>
                                        <p:cTn id="25" dur="500" fill="hold"/>
                                        <p:tgtEl>
                                          <p:spTgt spid="8"/>
                                        </p:tgtEl>
                                        <p:attrNameLst>
                                          <p:attrName>stroke.color</p:attrName>
                                        </p:attrNameLst>
                                      </p:cBhvr>
                                      <p:by>
                                        <p:hsl h="-7200000" s="0" l="0"/>
                                      </p:by>
                                    </p:animClr>
                                    <p:set>
                                      <p:cBhvr>
                                        <p:cTn id="26" dur="500" fill="hold"/>
                                        <p:tgtEl>
                                          <p:spTgt spid="8"/>
                                        </p:tgtEl>
                                        <p:attrNameLst>
                                          <p:attrName>fill.type</p:attrName>
                                        </p:attrNameLst>
                                      </p:cBhvr>
                                      <p:to>
                                        <p:strVal val="solid"/>
                                      </p:to>
                                    </p:set>
                                  </p:childTnLst>
                                </p:cTn>
                              </p:par>
                              <p:par>
                                <p:cTn id="27" presetID="10" presetClass="entr" presetSubtype="0" fill="hold" grpId="0" nodeType="withEffect">
                                  <p:stCondLst>
                                    <p:cond delay="0"/>
                                  </p:stCondLst>
                                  <p:iterate type="lt">
                                    <p:tmPct val="0"/>
                                  </p:iterate>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550"/>
                            </p:stCondLst>
                            <p:childTnLst>
                              <p:par>
                                <p:cTn id="31" presetID="34" presetClass="emph" presetSubtype="0" fill="hold" grpId="1" nodeType="after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9"/>
                                        </p:tgtEl>
                                        <p:attrNameLst>
                                          <p:attrName>ppt_x</p:attrName>
                                          <p:attrName>ppt_y</p:attrName>
                                        </p:attrNameLst>
                                      </p:cBhvr>
                                    </p:animMotion>
                                    <p:animRot by="1500000">
                                      <p:cBhvr>
                                        <p:cTn id="33" dur="125" fill="hold">
                                          <p:stCondLst>
                                            <p:cond delay="0"/>
                                          </p:stCondLst>
                                        </p:cTn>
                                        <p:tgtEl>
                                          <p:spTgt spid="9"/>
                                        </p:tgtEl>
                                        <p:attrNameLst>
                                          <p:attrName>r</p:attrName>
                                        </p:attrNameLst>
                                      </p:cBhvr>
                                    </p:animRot>
                                    <p:animRot by="-1500000">
                                      <p:cBhvr>
                                        <p:cTn id="34" dur="125" fill="hold">
                                          <p:stCondLst>
                                            <p:cond delay="125"/>
                                          </p:stCondLst>
                                        </p:cTn>
                                        <p:tgtEl>
                                          <p:spTgt spid="9"/>
                                        </p:tgtEl>
                                        <p:attrNameLst>
                                          <p:attrName>r</p:attrName>
                                        </p:attrNameLst>
                                      </p:cBhvr>
                                    </p:animRot>
                                    <p:animRot by="-1500000">
                                      <p:cBhvr>
                                        <p:cTn id="35" dur="125" fill="hold">
                                          <p:stCondLst>
                                            <p:cond delay="250"/>
                                          </p:stCondLst>
                                        </p:cTn>
                                        <p:tgtEl>
                                          <p:spTgt spid="9"/>
                                        </p:tgtEl>
                                        <p:attrNameLst>
                                          <p:attrName>r</p:attrName>
                                        </p:attrNameLst>
                                      </p:cBhvr>
                                    </p:animRot>
                                    <p:animRot by="1500000">
                                      <p:cBhvr>
                                        <p:cTn id="36" dur="125" fill="hold">
                                          <p:stCondLst>
                                            <p:cond delay="375"/>
                                          </p:stCondLst>
                                        </p:cTn>
                                        <p:tgtEl>
                                          <p:spTgt spid="9"/>
                                        </p:tgtEl>
                                        <p:attrNameLst>
                                          <p:attrName>r</p:attrName>
                                        </p:attrNameLst>
                                      </p:cBhvr>
                                    </p:animRot>
                                  </p:childTnLst>
                                </p:cTn>
                              </p:par>
                            </p:childTnLst>
                          </p:cTn>
                        </p:par>
                        <p:par>
                          <p:cTn id="37" fill="hold">
                            <p:stCondLst>
                              <p:cond delay="4350"/>
                            </p:stCondLst>
                            <p:childTnLst>
                              <p:par>
                                <p:cTn id="38" presetID="22" presetClass="emph" presetSubtype="0" fill="hold" grpId="2" nodeType="afterEffect">
                                  <p:stCondLst>
                                    <p:cond delay="0"/>
                                  </p:stCondLst>
                                  <p:iterate type="lt">
                                    <p:tmPct val="0"/>
                                  </p:iterate>
                                  <p:childTnLst>
                                    <p:animClr clrSpc="hsl" dir="cw">
                                      <p:cBhvr override="childStyle">
                                        <p:cTn id="39" dur="500" fill="hold"/>
                                        <p:tgtEl>
                                          <p:spTgt spid="9"/>
                                        </p:tgtEl>
                                        <p:attrNameLst>
                                          <p:attrName>style.color</p:attrName>
                                        </p:attrNameLst>
                                      </p:cBhvr>
                                      <p:by>
                                        <p:hsl h="-7200000" s="0" l="0"/>
                                      </p:by>
                                    </p:animClr>
                                    <p:animClr clrSpc="hsl" dir="cw">
                                      <p:cBhvr>
                                        <p:cTn id="40" dur="500" fill="hold"/>
                                        <p:tgtEl>
                                          <p:spTgt spid="9"/>
                                        </p:tgtEl>
                                        <p:attrNameLst>
                                          <p:attrName>fillcolor</p:attrName>
                                        </p:attrNameLst>
                                      </p:cBhvr>
                                      <p:by>
                                        <p:hsl h="-7200000" s="0" l="0"/>
                                      </p:by>
                                    </p:animClr>
                                    <p:animClr clrSpc="hsl" dir="cw">
                                      <p:cBhvr>
                                        <p:cTn id="41" dur="500" fill="hold"/>
                                        <p:tgtEl>
                                          <p:spTgt spid="9"/>
                                        </p:tgtEl>
                                        <p:attrNameLst>
                                          <p:attrName>stroke.color</p:attrName>
                                        </p:attrNameLst>
                                      </p:cBhvr>
                                      <p:by>
                                        <p:hsl h="-7200000" s="0" l="0"/>
                                      </p:by>
                                    </p:animClr>
                                    <p:set>
                                      <p:cBhvr>
                                        <p:cTn id="42" dur="500" fill="hold"/>
                                        <p:tgtEl>
                                          <p:spTgt spid="9"/>
                                        </p:tgtEl>
                                        <p:attrNameLst>
                                          <p:attrName>fill.type</p:attrName>
                                        </p:attrNameLst>
                                      </p:cBhvr>
                                      <p:to>
                                        <p:strVal val="solid"/>
                                      </p:to>
                                    </p:set>
                                  </p:childTnLst>
                                </p:cTn>
                              </p:par>
                              <p:par>
                                <p:cTn id="43" presetID="10" presetClass="entr" presetSubtype="0" fill="hold" grpId="0" nodeType="withEffect">
                                  <p:stCondLst>
                                    <p:cond delay="0"/>
                                  </p:stCondLst>
                                  <p:iterate type="lt">
                                    <p:tmPct val="0"/>
                                  </p:iterate>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par>
                          <p:cTn id="46" fill="hold">
                            <p:stCondLst>
                              <p:cond delay="4850"/>
                            </p:stCondLst>
                            <p:childTnLst>
                              <p:par>
                                <p:cTn id="47" presetID="34" presetClass="emph" presetSubtype="0" fill="hold" grpId="1" nodeType="after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10"/>
                                        </p:tgtEl>
                                        <p:attrNameLst>
                                          <p:attrName>ppt_x</p:attrName>
                                          <p:attrName>ppt_y</p:attrName>
                                        </p:attrNameLst>
                                      </p:cBhvr>
                                    </p:animMotion>
                                    <p:animRot by="1500000">
                                      <p:cBhvr>
                                        <p:cTn id="49" dur="125" fill="hold">
                                          <p:stCondLst>
                                            <p:cond delay="0"/>
                                          </p:stCondLst>
                                        </p:cTn>
                                        <p:tgtEl>
                                          <p:spTgt spid="10"/>
                                        </p:tgtEl>
                                        <p:attrNameLst>
                                          <p:attrName>r</p:attrName>
                                        </p:attrNameLst>
                                      </p:cBhvr>
                                    </p:animRot>
                                    <p:animRot by="-1500000">
                                      <p:cBhvr>
                                        <p:cTn id="50" dur="125" fill="hold">
                                          <p:stCondLst>
                                            <p:cond delay="125"/>
                                          </p:stCondLst>
                                        </p:cTn>
                                        <p:tgtEl>
                                          <p:spTgt spid="10"/>
                                        </p:tgtEl>
                                        <p:attrNameLst>
                                          <p:attrName>r</p:attrName>
                                        </p:attrNameLst>
                                      </p:cBhvr>
                                    </p:animRot>
                                    <p:animRot by="-1500000">
                                      <p:cBhvr>
                                        <p:cTn id="51" dur="125" fill="hold">
                                          <p:stCondLst>
                                            <p:cond delay="250"/>
                                          </p:stCondLst>
                                        </p:cTn>
                                        <p:tgtEl>
                                          <p:spTgt spid="10"/>
                                        </p:tgtEl>
                                        <p:attrNameLst>
                                          <p:attrName>r</p:attrName>
                                        </p:attrNameLst>
                                      </p:cBhvr>
                                    </p:animRot>
                                    <p:animRot by="1500000">
                                      <p:cBhvr>
                                        <p:cTn id="52" dur="125" fill="hold">
                                          <p:stCondLst>
                                            <p:cond delay="375"/>
                                          </p:stCondLst>
                                        </p:cTn>
                                        <p:tgtEl>
                                          <p:spTgt spid="10"/>
                                        </p:tgtEl>
                                        <p:attrNameLst>
                                          <p:attrName>r</p:attrName>
                                        </p:attrNameLst>
                                      </p:cBhvr>
                                    </p:animRot>
                                  </p:childTnLst>
                                </p:cTn>
                              </p:par>
                            </p:childTnLst>
                          </p:cTn>
                        </p:par>
                        <p:par>
                          <p:cTn id="53" fill="hold">
                            <p:stCondLst>
                              <p:cond delay="5500"/>
                            </p:stCondLst>
                            <p:childTnLst>
                              <p:par>
                                <p:cTn id="54" presetID="22" presetClass="emph" presetSubtype="0" fill="hold" grpId="2" nodeType="afterEffect">
                                  <p:stCondLst>
                                    <p:cond delay="0"/>
                                  </p:stCondLst>
                                  <p:iterate type="lt">
                                    <p:tmPct val="0"/>
                                  </p:iterate>
                                  <p:childTnLst>
                                    <p:animClr clrSpc="hsl" dir="cw">
                                      <p:cBhvr override="childStyle">
                                        <p:cTn id="55" dur="500" fill="hold"/>
                                        <p:tgtEl>
                                          <p:spTgt spid="10"/>
                                        </p:tgtEl>
                                        <p:attrNameLst>
                                          <p:attrName>style.color</p:attrName>
                                        </p:attrNameLst>
                                      </p:cBhvr>
                                      <p:by>
                                        <p:hsl h="-7200000" s="0" l="0"/>
                                      </p:by>
                                    </p:animClr>
                                    <p:animClr clrSpc="hsl" dir="cw">
                                      <p:cBhvr>
                                        <p:cTn id="56" dur="500" fill="hold"/>
                                        <p:tgtEl>
                                          <p:spTgt spid="10"/>
                                        </p:tgtEl>
                                        <p:attrNameLst>
                                          <p:attrName>fillcolor</p:attrName>
                                        </p:attrNameLst>
                                      </p:cBhvr>
                                      <p:by>
                                        <p:hsl h="-7200000" s="0" l="0"/>
                                      </p:by>
                                    </p:animClr>
                                    <p:animClr clrSpc="hsl" dir="cw">
                                      <p:cBhvr>
                                        <p:cTn id="57" dur="500" fill="hold"/>
                                        <p:tgtEl>
                                          <p:spTgt spid="10"/>
                                        </p:tgtEl>
                                        <p:attrNameLst>
                                          <p:attrName>stroke.color</p:attrName>
                                        </p:attrNameLst>
                                      </p:cBhvr>
                                      <p:by>
                                        <p:hsl h="-7200000" s="0" l="0"/>
                                      </p:by>
                                    </p:animClr>
                                    <p:set>
                                      <p:cBhvr>
                                        <p:cTn id="58" dur="500" fill="hold"/>
                                        <p:tgtEl>
                                          <p:spTgt spid="10"/>
                                        </p:tgtEl>
                                        <p:attrNameLst>
                                          <p:attrName>fill.type</p:attrName>
                                        </p:attrNameLst>
                                      </p:cBhvr>
                                      <p:to>
                                        <p:strVal val="solid"/>
                                      </p:to>
                                    </p:set>
                                  </p:childTnLst>
                                </p:cTn>
                              </p:par>
                              <p:par>
                                <p:cTn id="59" presetID="10" presetClass="entr" presetSubtype="0" fill="hold" grpId="0" nodeType="withEffect">
                                  <p:stCondLst>
                                    <p:cond delay="0"/>
                                  </p:stCondLst>
                                  <p:iterate type="lt">
                                    <p:tmPct val="0"/>
                                  </p:iterate>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par>
                          <p:cTn id="62" fill="hold">
                            <p:stCondLst>
                              <p:cond delay="6000"/>
                            </p:stCondLst>
                            <p:childTnLst>
                              <p:par>
                                <p:cTn id="63" presetID="34" presetClass="emph" presetSubtype="0" fill="hold" grpId="1" nodeType="afterEffect">
                                  <p:stCondLst>
                                    <p:cond delay="0"/>
                                  </p:stCondLst>
                                  <p:iterate type="lt">
                                    <p:tmPct val="10000"/>
                                  </p:iterate>
                                  <p:childTnLst>
                                    <p:animMotion origin="layout" path="M 0.0 0.0 L 0.0 -0.07213" pathEditMode="relative" ptsTypes="">
                                      <p:cBhvr>
                                        <p:cTn id="64" dur="250" accel="50000" decel="50000" autoRev="1" fill="hold">
                                          <p:stCondLst>
                                            <p:cond delay="0"/>
                                          </p:stCondLst>
                                        </p:cTn>
                                        <p:tgtEl>
                                          <p:spTgt spid="11"/>
                                        </p:tgtEl>
                                        <p:attrNameLst>
                                          <p:attrName>ppt_x</p:attrName>
                                          <p:attrName>ppt_y</p:attrName>
                                        </p:attrNameLst>
                                      </p:cBhvr>
                                    </p:animMotion>
                                    <p:animRot by="1500000">
                                      <p:cBhvr>
                                        <p:cTn id="65" dur="125" fill="hold">
                                          <p:stCondLst>
                                            <p:cond delay="0"/>
                                          </p:stCondLst>
                                        </p:cTn>
                                        <p:tgtEl>
                                          <p:spTgt spid="11"/>
                                        </p:tgtEl>
                                        <p:attrNameLst>
                                          <p:attrName>r</p:attrName>
                                        </p:attrNameLst>
                                      </p:cBhvr>
                                    </p:animRot>
                                    <p:animRot by="-1500000">
                                      <p:cBhvr>
                                        <p:cTn id="66" dur="125" fill="hold">
                                          <p:stCondLst>
                                            <p:cond delay="125"/>
                                          </p:stCondLst>
                                        </p:cTn>
                                        <p:tgtEl>
                                          <p:spTgt spid="11"/>
                                        </p:tgtEl>
                                        <p:attrNameLst>
                                          <p:attrName>r</p:attrName>
                                        </p:attrNameLst>
                                      </p:cBhvr>
                                    </p:animRot>
                                    <p:animRot by="-1500000">
                                      <p:cBhvr>
                                        <p:cTn id="67" dur="125" fill="hold">
                                          <p:stCondLst>
                                            <p:cond delay="250"/>
                                          </p:stCondLst>
                                        </p:cTn>
                                        <p:tgtEl>
                                          <p:spTgt spid="11"/>
                                        </p:tgtEl>
                                        <p:attrNameLst>
                                          <p:attrName>r</p:attrName>
                                        </p:attrNameLst>
                                      </p:cBhvr>
                                    </p:animRot>
                                    <p:animRot by="1500000">
                                      <p:cBhvr>
                                        <p:cTn id="68" dur="125" fill="hold">
                                          <p:stCondLst>
                                            <p:cond delay="375"/>
                                          </p:stCondLst>
                                        </p:cTn>
                                        <p:tgtEl>
                                          <p:spTgt spid="11"/>
                                        </p:tgtEl>
                                        <p:attrNameLst>
                                          <p:attrName>r</p:attrName>
                                        </p:attrNameLst>
                                      </p:cBhvr>
                                    </p:animRot>
                                  </p:childTnLst>
                                </p:cTn>
                              </p:par>
                            </p:childTnLst>
                          </p:cTn>
                        </p:par>
                        <p:par>
                          <p:cTn id="69" fill="hold">
                            <p:stCondLst>
                              <p:cond delay="6750"/>
                            </p:stCondLst>
                            <p:childTnLst>
                              <p:par>
                                <p:cTn id="70" presetID="22" presetClass="emph" presetSubtype="0" fill="hold" grpId="2" nodeType="afterEffect">
                                  <p:stCondLst>
                                    <p:cond delay="0"/>
                                  </p:stCondLst>
                                  <p:iterate type="lt">
                                    <p:tmPct val="0"/>
                                  </p:iterate>
                                  <p:childTnLst>
                                    <p:animClr clrSpc="hsl" dir="cw">
                                      <p:cBhvr override="childStyle">
                                        <p:cTn id="71" dur="500" fill="hold"/>
                                        <p:tgtEl>
                                          <p:spTgt spid="11"/>
                                        </p:tgtEl>
                                        <p:attrNameLst>
                                          <p:attrName>style.color</p:attrName>
                                        </p:attrNameLst>
                                      </p:cBhvr>
                                      <p:by>
                                        <p:hsl h="-7200000" s="0" l="0"/>
                                      </p:by>
                                    </p:animClr>
                                    <p:animClr clrSpc="hsl" dir="cw">
                                      <p:cBhvr>
                                        <p:cTn id="72" dur="500" fill="hold"/>
                                        <p:tgtEl>
                                          <p:spTgt spid="11"/>
                                        </p:tgtEl>
                                        <p:attrNameLst>
                                          <p:attrName>fillcolor</p:attrName>
                                        </p:attrNameLst>
                                      </p:cBhvr>
                                      <p:by>
                                        <p:hsl h="-7200000" s="0" l="0"/>
                                      </p:by>
                                    </p:animClr>
                                    <p:animClr clrSpc="hsl" dir="cw">
                                      <p:cBhvr>
                                        <p:cTn id="73" dur="500" fill="hold"/>
                                        <p:tgtEl>
                                          <p:spTgt spid="11"/>
                                        </p:tgtEl>
                                        <p:attrNameLst>
                                          <p:attrName>stroke.color</p:attrName>
                                        </p:attrNameLst>
                                      </p:cBhvr>
                                      <p:by>
                                        <p:hsl h="-7200000" s="0" l="0"/>
                                      </p:by>
                                    </p:animClr>
                                    <p:set>
                                      <p:cBhvr>
                                        <p:cTn id="74" dur="500" fill="hold"/>
                                        <p:tgtEl>
                                          <p:spTgt spid="11"/>
                                        </p:tgtEl>
                                        <p:attrNameLst>
                                          <p:attrName>fill.type</p:attrName>
                                        </p:attrNameLst>
                                      </p:cBhvr>
                                      <p:to>
                                        <p:strVal val="solid"/>
                                      </p:to>
                                    </p:set>
                                  </p:childTnLst>
                                </p:cTn>
                              </p:par>
                              <p:par>
                                <p:cTn id="75" presetID="10" presetClass="entr" presetSubtype="0" fill="hold" grpId="0" nodeType="withEffect">
                                  <p:stCondLst>
                                    <p:cond delay="0"/>
                                  </p:stCondLst>
                                  <p:iterate type="lt">
                                    <p:tmPct val="0"/>
                                  </p:iterate>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par>
                          <p:cTn id="78" fill="hold">
                            <p:stCondLst>
                              <p:cond delay="7250"/>
                            </p:stCondLst>
                            <p:childTnLst>
                              <p:par>
                                <p:cTn id="79" presetID="34" presetClass="emph" presetSubtype="0" fill="hold" grpId="1" nodeType="afterEffect">
                                  <p:stCondLst>
                                    <p:cond delay="0"/>
                                  </p:stCondLst>
                                  <p:iterate type="lt">
                                    <p:tmPct val="10000"/>
                                  </p:iterate>
                                  <p:childTnLst>
                                    <p:animMotion origin="layout" path="M 0.0 0.0 L 0.0 -0.07213" pathEditMode="relative" ptsTypes="">
                                      <p:cBhvr>
                                        <p:cTn id="80" dur="250" accel="50000" decel="50000" autoRev="1" fill="hold">
                                          <p:stCondLst>
                                            <p:cond delay="0"/>
                                          </p:stCondLst>
                                        </p:cTn>
                                        <p:tgtEl>
                                          <p:spTgt spid="12"/>
                                        </p:tgtEl>
                                        <p:attrNameLst>
                                          <p:attrName>ppt_x</p:attrName>
                                          <p:attrName>ppt_y</p:attrName>
                                        </p:attrNameLst>
                                      </p:cBhvr>
                                    </p:animMotion>
                                    <p:animRot by="1500000">
                                      <p:cBhvr>
                                        <p:cTn id="81" dur="125" fill="hold">
                                          <p:stCondLst>
                                            <p:cond delay="0"/>
                                          </p:stCondLst>
                                        </p:cTn>
                                        <p:tgtEl>
                                          <p:spTgt spid="12"/>
                                        </p:tgtEl>
                                        <p:attrNameLst>
                                          <p:attrName>r</p:attrName>
                                        </p:attrNameLst>
                                      </p:cBhvr>
                                    </p:animRot>
                                    <p:animRot by="-1500000">
                                      <p:cBhvr>
                                        <p:cTn id="82" dur="125" fill="hold">
                                          <p:stCondLst>
                                            <p:cond delay="125"/>
                                          </p:stCondLst>
                                        </p:cTn>
                                        <p:tgtEl>
                                          <p:spTgt spid="12"/>
                                        </p:tgtEl>
                                        <p:attrNameLst>
                                          <p:attrName>r</p:attrName>
                                        </p:attrNameLst>
                                      </p:cBhvr>
                                    </p:animRot>
                                    <p:animRot by="-1500000">
                                      <p:cBhvr>
                                        <p:cTn id="83" dur="125" fill="hold">
                                          <p:stCondLst>
                                            <p:cond delay="250"/>
                                          </p:stCondLst>
                                        </p:cTn>
                                        <p:tgtEl>
                                          <p:spTgt spid="12"/>
                                        </p:tgtEl>
                                        <p:attrNameLst>
                                          <p:attrName>r</p:attrName>
                                        </p:attrNameLst>
                                      </p:cBhvr>
                                    </p:animRot>
                                    <p:animRot by="1500000">
                                      <p:cBhvr>
                                        <p:cTn id="84" dur="125" fill="hold">
                                          <p:stCondLst>
                                            <p:cond delay="375"/>
                                          </p:stCondLst>
                                        </p:cTn>
                                        <p:tgtEl>
                                          <p:spTgt spid="12"/>
                                        </p:tgtEl>
                                        <p:attrNameLst>
                                          <p:attrName>r</p:attrName>
                                        </p:attrNameLst>
                                      </p:cBhvr>
                                    </p:animRot>
                                  </p:childTnLst>
                                </p:cTn>
                              </p:par>
                            </p:childTnLst>
                          </p:cTn>
                        </p:par>
                        <p:par>
                          <p:cTn id="85" fill="hold">
                            <p:stCondLst>
                              <p:cond delay="8000"/>
                            </p:stCondLst>
                            <p:childTnLst>
                              <p:par>
                                <p:cTn id="86" presetID="22" presetClass="emph" presetSubtype="0" fill="hold" grpId="2" nodeType="afterEffect">
                                  <p:stCondLst>
                                    <p:cond delay="0"/>
                                  </p:stCondLst>
                                  <p:iterate type="lt">
                                    <p:tmPct val="0"/>
                                  </p:iterate>
                                  <p:childTnLst>
                                    <p:animClr clrSpc="hsl" dir="cw">
                                      <p:cBhvr override="childStyle">
                                        <p:cTn id="87" dur="500" fill="hold"/>
                                        <p:tgtEl>
                                          <p:spTgt spid="12"/>
                                        </p:tgtEl>
                                        <p:attrNameLst>
                                          <p:attrName>style.color</p:attrName>
                                        </p:attrNameLst>
                                      </p:cBhvr>
                                      <p:by>
                                        <p:hsl h="-7200000" s="0" l="0"/>
                                      </p:by>
                                    </p:animClr>
                                    <p:animClr clrSpc="hsl" dir="cw">
                                      <p:cBhvr>
                                        <p:cTn id="88" dur="500" fill="hold"/>
                                        <p:tgtEl>
                                          <p:spTgt spid="12"/>
                                        </p:tgtEl>
                                        <p:attrNameLst>
                                          <p:attrName>fillcolor</p:attrName>
                                        </p:attrNameLst>
                                      </p:cBhvr>
                                      <p:by>
                                        <p:hsl h="-7200000" s="0" l="0"/>
                                      </p:by>
                                    </p:animClr>
                                    <p:animClr clrSpc="hsl" dir="cw">
                                      <p:cBhvr>
                                        <p:cTn id="89" dur="500" fill="hold"/>
                                        <p:tgtEl>
                                          <p:spTgt spid="12"/>
                                        </p:tgtEl>
                                        <p:attrNameLst>
                                          <p:attrName>stroke.color</p:attrName>
                                        </p:attrNameLst>
                                      </p:cBhvr>
                                      <p:by>
                                        <p:hsl h="-7200000" s="0" l="0"/>
                                      </p:by>
                                    </p:animClr>
                                    <p:set>
                                      <p:cBhvr>
                                        <p:cTn id="90" dur="500" fill="hold"/>
                                        <p:tgtEl>
                                          <p:spTgt spid="12"/>
                                        </p:tgtEl>
                                        <p:attrNameLst>
                                          <p:attrName>fill.type</p:attrName>
                                        </p:attrNameLst>
                                      </p:cBhvr>
                                      <p:to>
                                        <p:strVal val="solid"/>
                                      </p:to>
                                    </p:set>
                                  </p:childTnLst>
                                </p:cTn>
                              </p:par>
                            </p:childTnLst>
                          </p:cTn>
                        </p:par>
                        <p:par>
                          <p:cTn id="91" fill="hold">
                            <p:stCondLst>
                              <p:cond delay="8500"/>
                            </p:stCondLst>
                            <p:childTnLst>
                              <p:par>
                                <p:cTn id="92" presetID="10" presetClass="entr" presetSubtype="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2000"/>
                                        <p:tgtEl>
                                          <p:spTgt spid="19"/>
                                        </p:tgtEl>
                                      </p:cBhvr>
                                    </p:animEffect>
                                  </p:childTnLst>
                                </p:cTn>
                              </p:par>
                            </p:childTnLst>
                          </p:cTn>
                        </p:par>
                        <p:par>
                          <p:cTn id="95" fill="hold">
                            <p:stCondLst>
                              <p:cond delay="10500"/>
                            </p:stCondLst>
                            <p:childTnLst>
                              <p:par>
                                <p:cTn id="96" presetID="21" presetClass="emph" presetSubtype="0" fill="hold" grpId="1" nodeType="afterEffect">
                                  <p:stCondLst>
                                    <p:cond delay="0"/>
                                  </p:stCondLst>
                                  <p:childTnLst>
                                    <p:animClr clrSpc="hsl" dir="cw">
                                      <p:cBhvr override="childStyle">
                                        <p:cTn id="97" dur="500" fill="hold"/>
                                        <p:tgtEl>
                                          <p:spTgt spid="19"/>
                                        </p:tgtEl>
                                        <p:attrNameLst>
                                          <p:attrName>style.color</p:attrName>
                                        </p:attrNameLst>
                                      </p:cBhvr>
                                      <p:by>
                                        <p:hsl h="7200000" s="0" l="0"/>
                                      </p:by>
                                    </p:animClr>
                                    <p:animClr clrSpc="hsl" dir="cw">
                                      <p:cBhvr>
                                        <p:cTn id="98" dur="500" fill="hold"/>
                                        <p:tgtEl>
                                          <p:spTgt spid="19"/>
                                        </p:tgtEl>
                                        <p:attrNameLst>
                                          <p:attrName>fillcolor</p:attrName>
                                        </p:attrNameLst>
                                      </p:cBhvr>
                                      <p:by>
                                        <p:hsl h="7200000" s="0" l="0"/>
                                      </p:by>
                                    </p:animClr>
                                    <p:animClr clrSpc="hsl" dir="cw">
                                      <p:cBhvr>
                                        <p:cTn id="99" dur="500" fill="hold"/>
                                        <p:tgtEl>
                                          <p:spTgt spid="19"/>
                                        </p:tgtEl>
                                        <p:attrNameLst>
                                          <p:attrName>stroke.color</p:attrName>
                                        </p:attrNameLst>
                                      </p:cBhvr>
                                      <p:by>
                                        <p:hsl h="7200000" s="0" l="0"/>
                                      </p:by>
                                    </p:animClr>
                                    <p:set>
                                      <p:cBhvr>
                                        <p:cTn id="100" dur="500" fill="hold"/>
                                        <p:tgtEl>
                                          <p:spTgt spid="19"/>
                                        </p:tgtEl>
                                        <p:attrNameLst>
                                          <p:attrName>fill.type</p:attrName>
                                        </p:attrNameLst>
                                      </p:cBhvr>
                                      <p:to>
                                        <p:strVal val="solid"/>
                                      </p:to>
                                    </p:set>
                                  </p:childTnLst>
                                </p:cTn>
                              </p:par>
                            </p:childTnLst>
                          </p:cTn>
                        </p:par>
                        <p:par>
                          <p:cTn id="101" fill="hold">
                            <p:stCondLst>
                              <p:cond delay="11000"/>
                            </p:stCondLst>
                            <p:childTnLst>
                              <p:par>
                                <p:cTn id="102" presetID="10"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2000"/>
                                        <p:tgtEl>
                                          <p:spTgt spid="20"/>
                                        </p:tgtEl>
                                      </p:cBhvr>
                                    </p:animEffect>
                                  </p:childTnLst>
                                </p:cTn>
                              </p:par>
                            </p:childTnLst>
                          </p:cTn>
                        </p:par>
                        <p:par>
                          <p:cTn id="105" fill="hold">
                            <p:stCondLst>
                              <p:cond delay="13000"/>
                            </p:stCondLst>
                            <p:childTnLst>
                              <p:par>
                                <p:cTn id="106" presetID="21" presetClass="emph" presetSubtype="0" fill="hold" grpId="1" nodeType="afterEffect">
                                  <p:stCondLst>
                                    <p:cond delay="0"/>
                                  </p:stCondLst>
                                  <p:childTnLst>
                                    <p:animClr clrSpc="hsl" dir="cw">
                                      <p:cBhvr override="childStyle">
                                        <p:cTn id="107" dur="500" fill="hold"/>
                                        <p:tgtEl>
                                          <p:spTgt spid="20"/>
                                        </p:tgtEl>
                                        <p:attrNameLst>
                                          <p:attrName>style.color</p:attrName>
                                        </p:attrNameLst>
                                      </p:cBhvr>
                                      <p:by>
                                        <p:hsl h="7200000" s="0" l="0"/>
                                      </p:by>
                                    </p:animClr>
                                    <p:animClr clrSpc="hsl" dir="cw">
                                      <p:cBhvr>
                                        <p:cTn id="108" dur="500" fill="hold"/>
                                        <p:tgtEl>
                                          <p:spTgt spid="20"/>
                                        </p:tgtEl>
                                        <p:attrNameLst>
                                          <p:attrName>fillcolor</p:attrName>
                                        </p:attrNameLst>
                                      </p:cBhvr>
                                      <p:by>
                                        <p:hsl h="7200000" s="0" l="0"/>
                                      </p:by>
                                    </p:animClr>
                                    <p:animClr clrSpc="hsl" dir="cw">
                                      <p:cBhvr>
                                        <p:cTn id="109" dur="500" fill="hold"/>
                                        <p:tgtEl>
                                          <p:spTgt spid="20"/>
                                        </p:tgtEl>
                                        <p:attrNameLst>
                                          <p:attrName>stroke.color</p:attrName>
                                        </p:attrNameLst>
                                      </p:cBhvr>
                                      <p:by>
                                        <p:hsl h="7200000" s="0" l="0"/>
                                      </p:by>
                                    </p:animClr>
                                    <p:set>
                                      <p:cBhvr>
                                        <p:cTn id="110" dur="500" fill="hold"/>
                                        <p:tgtEl>
                                          <p:spTgt spid="20"/>
                                        </p:tgtEl>
                                        <p:attrNameLst>
                                          <p:attrName>fill.type</p:attrName>
                                        </p:attrNameLst>
                                      </p:cBhvr>
                                      <p:to>
                                        <p:strVal val="solid"/>
                                      </p:to>
                                    </p:set>
                                  </p:childTnLst>
                                </p:cTn>
                              </p:par>
                            </p:childTnLst>
                          </p:cTn>
                        </p:par>
                        <p:par>
                          <p:cTn id="111" fill="hold">
                            <p:stCondLst>
                              <p:cond delay="13500"/>
                            </p:stCondLst>
                            <p:childTnLst>
                              <p:par>
                                <p:cTn id="112" presetID="10" presetClass="entr" presetSubtype="0"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2000"/>
                                        <p:tgtEl>
                                          <p:spTgt spid="21"/>
                                        </p:tgtEl>
                                      </p:cBhvr>
                                    </p:animEffect>
                                  </p:childTnLst>
                                </p:cTn>
                              </p:par>
                            </p:childTnLst>
                          </p:cTn>
                        </p:par>
                        <p:par>
                          <p:cTn id="115" fill="hold">
                            <p:stCondLst>
                              <p:cond delay="15500"/>
                            </p:stCondLst>
                            <p:childTnLst>
                              <p:par>
                                <p:cTn id="116" presetID="21" presetClass="emph" presetSubtype="0" fill="hold" grpId="1" nodeType="afterEffect">
                                  <p:stCondLst>
                                    <p:cond delay="0"/>
                                  </p:stCondLst>
                                  <p:childTnLst>
                                    <p:animClr clrSpc="hsl" dir="cw">
                                      <p:cBhvr override="childStyle">
                                        <p:cTn id="117" dur="500" fill="hold"/>
                                        <p:tgtEl>
                                          <p:spTgt spid="21"/>
                                        </p:tgtEl>
                                        <p:attrNameLst>
                                          <p:attrName>style.color</p:attrName>
                                        </p:attrNameLst>
                                      </p:cBhvr>
                                      <p:by>
                                        <p:hsl h="7200000" s="0" l="0"/>
                                      </p:by>
                                    </p:animClr>
                                    <p:animClr clrSpc="hsl" dir="cw">
                                      <p:cBhvr>
                                        <p:cTn id="118" dur="500" fill="hold"/>
                                        <p:tgtEl>
                                          <p:spTgt spid="21"/>
                                        </p:tgtEl>
                                        <p:attrNameLst>
                                          <p:attrName>fillcolor</p:attrName>
                                        </p:attrNameLst>
                                      </p:cBhvr>
                                      <p:by>
                                        <p:hsl h="7200000" s="0" l="0"/>
                                      </p:by>
                                    </p:animClr>
                                    <p:animClr clrSpc="hsl" dir="cw">
                                      <p:cBhvr>
                                        <p:cTn id="119" dur="500" fill="hold"/>
                                        <p:tgtEl>
                                          <p:spTgt spid="21"/>
                                        </p:tgtEl>
                                        <p:attrNameLst>
                                          <p:attrName>stroke.color</p:attrName>
                                        </p:attrNameLst>
                                      </p:cBhvr>
                                      <p:by>
                                        <p:hsl h="7200000" s="0" l="0"/>
                                      </p:by>
                                    </p:animClr>
                                    <p:set>
                                      <p:cBhvr>
                                        <p:cTn id="120" dur="500" fill="hold"/>
                                        <p:tgtEl>
                                          <p:spTgt spid="21"/>
                                        </p:tgtEl>
                                        <p:attrNameLst>
                                          <p:attrName>fill.type</p:attrName>
                                        </p:attrNameLst>
                                      </p:cBhvr>
                                      <p:to>
                                        <p:strVal val="solid"/>
                                      </p:to>
                                    </p:set>
                                  </p:childTnLst>
                                </p:cTn>
                              </p:par>
                            </p:childTnLst>
                          </p:cTn>
                        </p:par>
                        <p:par>
                          <p:cTn id="121" fill="hold">
                            <p:stCondLst>
                              <p:cond delay="16000"/>
                            </p:stCondLst>
                            <p:childTnLst>
                              <p:par>
                                <p:cTn id="122" presetID="10" presetClass="entr" presetSubtype="0"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fade">
                                      <p:cBhvr>
                                        <p:cTn id="124" dur="2000"/>
                                        <p:tgtEl>
                                          <p:spTgt spid="22"/>
                                        </p:tgtEl>
                                      </p:cBhvr>
                                    </p:animEffect>
                                  </p:childTnLst>
                                </p:cTn>
                              </p:par>
                            </p:childTnLst>
                          </p:cTn>
                        </p:par>
                        <p:par>
                          <p:cTn id="125" fill="hold">
                            <p:stCondLst>
                              <p:cond delay="18000"/>
                            </p:stCondLst>
                            <p:childTnLst>
                              <p:par>
                                <p:cTn id="126" presetID="21" presetClass="emph" presetSubtype="0" fill="hold" grpId="1" nodeType="afterEffect">
                                  <p:stCondLst>
                                    <p:cond delay="0"/>
                                  </p:stCondLst>
                                  <p:childTnLst>
                                    <p:animClr clrSpc="hsl" dir="cw">
                                      <p:cBhvr override="childStyle">
                                        <p:cTn id="127" dur="500" fill="hold"/>
                                        <p:tgtEl>
                                          <p:spTgt spid="22"/>
                                        </p:tgtEl>
                                        <p:attrNameLst>
                                          <p:attrName>style.color</p:attrName>
                                        </p:attrNameLst>
                                      </p:cBhvr>
                                      <p:by>
                                        <p:hsl h="7200000" s="0" l="0"/>
                                      </p:by>
                                    </p:animClr>
                                    <p:animClr clrSpc="hsl" dir="cw">
                                      <p:cBhvr>
                                        <p:cTn id="128" dur="500" fill="hold"/>
                                        <p:tgtEl>
                                          <p:spTgt spid="22"/>
                                        </p:tgtEl>
                                        <p:attrNameLst>
                                          <p:attrName>fillcolor</p:attrName>
                                        </p:attrNameLst>
                                      </p:cBhvr>
                                      <p:by>
                                        <p:hsl h="7200000" s="0" l="0"/>
                                      </p:by>
                                    </p:animClr>
                                    <p:animClr clrSpc="hsl" dir="cw">
                                      <p:cBhvr>
                                        <p:cTn id="129" dur="500" fill="hold"/>
                                        <p:tgtEl>
                                          <p:spTgt spid="22"/>
                                        </p:tgtEl>
                                        <p:attrNameLst>
                                          <p:attrName>stroke.color</p:attrName>
                                        </p:attrNameLst>
                                      </p:cBhvr>
                                      <p:by>
                                        <p:hsl h="7200000" s="0" l="0"/>
                                      </p:by>
                                    </p:animClr>
                                    <p:set>
                                      <p:cBhvr>
                                        <p:cTn id="130" dur="500" fill="hold"/>
                                        <p:tgtEl>
                                          <p:spTgt spid="22"/>
                                        </p:tgtEl>
                                        <p:attrNameLst>
                                          <p:attrName>fill.type</p:attrName>
                                        </p:attrNameLst>
                                      </p:cBhvr>
                                      <p:to>
                                        <p:strVal val="solid"/>
                                      </p:to>
                                    </p:set>
                                  </p:childTnLst>
                                </p:cTn>
                              </p:par>
                            </p:childTnLst>
                          </p:cTn>
                        </p:par>
                        <p:par>
                          <p:cTn id="131" fill="hold">
                            <p:stCondLst>
                              <p:cond delay="18500"/>
                            </p:stCondLst>
                            <p:childTnLst>
                              <p:par>
                                <p:cTn id="132" presetID="10" presetClass="entr" presetSubtype="0" fill="hold" grpId="0" nodeType="afterEffect">
                                  <p:stCondLst>
                                    <p:cond delay="0"/>
                                  </p:stCondLst>
                                  <p:childTnLst>
                                    <p:set>
                                      <p:cBhvr>
                                        <p:cTn id="133" dur="1" fill="hold">
                                          <p:stCondLst>
                                            <p:cond delay="0"/>
                                          </p:stCondLst>
                                        </p:cTn>
                                        <p:tgtEl>
                                          <p:spTgt spid="23"/>
                                        </p:tgtEl>
                                        <p:attrNameLst>
                                          <p:attrName>style.visibility</p:attrName>
                                        </p:attrNameLst>
                                      </p:cBhvr>
                                      <p:to>
                                        <p:strVal val="visible"/>
                                      </p:to>
                                    </p:set>
                                    <p:animEffect transition="in" filter="fade">
                                      <p:cBhvr>
                                        <p:cTn id="134" dur="2000"/>
                                        <p:tgtEl>
                                          <p:spTgt spid="23"/>
                                        </p:tgtEl>
                                      </p:cBhvr>
                                    </p:animEffect>
                                  </p:childTnLst>
                                </p:cTn>
                              </p:par>
                            </p:childTnLst>
                          </p:cTn>
                        </p:par>
                        <p:par>
                          <p:cTn id="135" fill="hold">
                            <p:stCondLst>
                              <p:cond delay="20500"/>
                            </p:stCondLst>
                            <p:childTnLst>
                              <p:par>
                                <p:cTn id="136" presetID="21" presetClass="emph" presetSubtype="0" fill="hold" grpId="1" nodeType="afterEffect">
                                  <p:stCondLst>
                                    <p:cond delay="0"/>
                                  </p:stCondLst>
                                  <p:childTnLst>
                                    <p:animClr clrSpc="hsl" dir="cw">
                                      <p:cBhvr override="childStyle">
                                        <p:cTn id="137" dur="500" fill="hold"/>
                                        <p:tgtEl>
                                          <p:spTgt spid="23"/>
                                        </p:tgtEl>
                                        <p:attrNameLst>
                                          <p:attrName>style.color</p:attrName>
                                        </p:attrNameLst>
                                      </p:cBhvr>
                                      <p:by>
                                        <p:hsl h="7200000" s="0" l="0"/>
                                      </p:by>
                                    </p:animClr>
                                    <p:animClr clrSpc="hsl" dir="cw">
                                      <p:cBhvr>
                                        <p:cTn id="138" dur="500" fill="hold"/>
                                        <p:tgtEl>
                                          <p:spTgt spid="23"/>
                                        </p:tgtEl>
                                        <p:attrNameLst>
                                          <p:attrName>fillcolor</p:attrName>
                                        </p:attrNameLst>
                                      </p:cBhvr>
                                      <p:by>
                                        <p:hsl h="7200000" s="0" l="0"/>
                                      </p:by>
                                    </p:animClr>
                                    <p:animClr clrSpc="hsl" dir="cw">
                                      <p:cBhvr>
                                        <p:cTn id="139" dur="500" fill="hold"/>
                                        <p:tgtEl>
                                          <p:spTgt spid="23"/>
                                        </p:tgtEl>
                                        <p:attrNameLst>
                                          <p:attrName>stroke.color</p:attrName>
                                        </p:attrNameLst>
                                      </p:cBhvr>
                                      <p:by>
                                        <p:hsl h="7200000" s="0" l="0"/>
                                      </p:by>
                                    </p:animClr>
                                    <p:set>
                                      <p:cBhvr>
                                        <p:cTn id="140" dur="500" fill="hold"/>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304800" y="609600"/>
            <a:ext cx="8610600" cy="685800"/>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যুক্ত বর্ণ যুক্ত শব্দের অনুশীলনঃ-  পড় ও লেখ  </a:t>
            </a:r>
            <a:endParaRPr lang="en-US" sz="3200" dirty="0">
              <a:solidFill>
                <a:schemeClr val="tx1"/>
              </a:solidFill>
              <a:latin typeface="NikoshBAN" pitchFamily="2" charset="0"/>
              <a:cs typeface="NikoshBAN" pitchFamily="2" charset="0"/>
            </a:endParaRPr>
          </a:p>
        </p:txBody>
      </p:sp>
      <p:sp>
        <p:nvSpPr>
          <p:cNvPr id="4" name="TextBox 3"/>
          <p:cNvSpPr txBox="1"/>
          <p:nvPr/>
        </p:nvSpPr>
        <p:spPr>
          <a:xfrm>
            <a:off x="304800" y="2438400"/>
            <a:ext cx="2165931" cy="1107996"/>
          </a:xfrm>
          <a:prstGeom prst="rect">
            <a:avLst/>
          </a:prstGeom>
          <a:noFill/>
        </p:spPr>
        <p:txBody>
          <a:bodyPr wrap="square" rtlCol="0">
            <a:spAutoFit/>
          </a:bodyPr>
          <a:lstStyle/>
          <a:p>
            <a:r>
              <a:rPr lang="bn-BD" sz="6600" dirty="0">
                <a:effectLst>
                  <a:outerShdw blurRad="38100" dist="38100" dir="2700000" algn="tl">
                    <a:srgbClr val="000000">
                      <a:alpha val="43137"/>
                    </a:srgbClr>
                  </a:outerShdw>
                </a:effectLst>
                <a:latin typeface="NikoshBAN" pitchFamily="2" charset="0"/>
                <a:cs typeface="NikoshBAN" pitchFamily="2" charset="0"/>
              </a:rPr>
              <a:t>ব্যাগ, </a:t>
            </a:r>
            <a:endParaRPr lang="en-US" sz="66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1828800" y="2514600"/>
            <a:ext cx="3505200" cy="1107996"/>
          </a:xfrm>
          <a:prstGeom prst="rect">
            <a:avLst/>
          </a:prstGeom>
          <a:noFill/>
        </p:spPr>
        <p:txBody>
          <a:bodyPr wrap="square" rtlCol="0">
            <a:spAutoFit/>
          </a:bodyPr>
          <a:lstStyle/>
          <a:p>
            <a:r>
              <a:rPr lang="bn-BD" sz="6600" dirty="0">
                <a:effectLst>
                  <a:outerShdw blurRad="38100" dist="38100" dir="2700000" algn="tl">
                    <a:srgbClr val="000000">
                      <a:alpha val="43137"/>
                    </a:srgbClr>
                  </a:outerShdw>
                </a:effectLst>
                <a:latin typeface="NikoshBAN" pitchFamily="2" charset="0"/>
                <a:cs typeface="NikoshBAN" pitchFamily="2" charset="0"/>
              </a:rPr>
              <a:t>ইনস্টিটিউট,  </a:t>
            </a:r>
            <a:endParaRPr lang="en-US" sz="66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5029200" y="2438400"/>
            <a:ext cx="3886200" cy="1107996"/>
          </a:xfrm>
          <a:prstGeom prst="rect">
            <a:avLst/>
          </a:prstGeom>
          <a:noFill/>
        </p:spPr>
        <p:txBody>
          <a:bodyPr wrap="square" rtlCol="0">
            <a:spAutoFit/>
          </a:bodyPr>
          <a:lstStyle/>
          <a:p>
            <a:r>
              <a:rPr lang="bn-BD" sz="6600" dirty="0">
                <a:effectLst>
                  <a:outerShdw blurRad="38100" dist="38100" dir="2700000" algn="tl">
                    <a:srgbClr val="000000">
                      <a:alpha val="43137"/>
                    </a:srgbClr>
                  </a:outerShdw>
                </a:effectLst>
                <a:latin typeface="NikoshBAN" pitchFamily="2" charset="0"/>
                <a:cs typeface="NikoshBAN" pitchFamily="2" charset="0"/>
              </a:rPr>
              <a:t>ক্যাঁচর ক্যাঁচর, </a:t>
            </a:r>
            <a:endParaRPr lang="en-US" sz="6600" dirty="0">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381000" y="3810000"/>
            <a:ext cx="3886200" cy="1107996"/>
          </a:xfrm>
          <a:prstGeom prst="rect">
            <a:avLst/>
          </a:prstGeom>
          <a:noFill/>
        </p:spPr>
        <p:txBody>
          <a:bodyPr wrap="square" rtlCol="0">
            <a:spAutoFit/>
          </a:bodyPr>
          <a:lstStyle/>
          <a:p>
            <a:r>
              <a:rPr lang="bn-BD" sz="6600" dirty="0">
                <a:effectLst>
                  <a:outerShdw blurRad="38100" dist="38100" dir="2700000" algn="tl">
                    <a:srgbClr val="000000">
                      <a:alpha val="43137"/>
                    </a:srgbClr>
                  </a:outerShdw>
                </a:effectLst>
                <a:latin typeface="NikoshBAN" pitchFamily="2" charset="0"/>
                <a:cs typeface="NikoshBAN" pitchFamily="2" charset="0"/>
              </a:rPr>
              <a:t>জিজ্ঞেস, </a:t>
            </a:r>
            <a:endParaRPr lang="en-US" sz="6600" dirty="0">
              <a:effectLst>
                <a:outerShdw blurRad="38100" dist="38100" dir="2700000" algn="tl">
                  <a:srgbClr val="000000">
                    <a:alpha val="43137"/>
                  </a:srgbClr>
                </a:outerShdw>
              </a:effectLst>
              <a:latin typeface="NikoshBAN" pitchFamily="2" charset="0"/>
              <a:cs typeface="NikoshBAN" pitchFamily="2" charset="0"/>
            </a:endParaRPr>
          </a:p>
        </p:txBody>
      </p:sp>
      <p:sp>
        <p:nvSpPr>
          <p:cNvPr id="8" name="TextBox 7"/>
          <p:cNvSpPr txBox="1"/>
          <p:nvPr/>
        </p:nvSpPr>
        <p:spPr>
          <a:xfrm>
            <a:off x="2743200" y="3810000"/>
            <a:ext cx="3886200" cy="1107996"/>
          </a:xfrm>
          <a:prstGeom prst="rect">
            <a:avLst/>
          </a:prstGeom>
          <a:noFill/>
        </p:spPr>
        <p:txBody>
          <a:bodyPr wrap="square" rtlCol="0">
            <a:spAutoFit/>
          </a:bodyPr>
          <a:lstStyle/>
          <a:p>
            <a:r>
              <a:rPr lang="bn-BD" sz="6600" dirty="0">
                <a:effectLst>
                  <a:outerShdw blurRad="38100" dist="38100" dir="2700000" algn="tl">
                    <a:srgbClr val="000000">
                      <a:alpha val="43137"/>
                    </a:srgbClr>
                  </a:outerShdw>
                </a:effectLst>
                <a:latin typeface="NikoshBAN" pitchFamily="2" charset="0"/>
                <a:cs typeface="NikoshBAN" pitchFamily="2" charset="0"/>
              </a:rPr>
              <a:t>সুন্দর।  </a:t>
            </a:r>
            <a:endParaRPr lang="en-US" sz="66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4400"/>
                            </p:stCondLst>
                            <p:childTnLst>
                              <p:par>
                                <p:cTn id="12" presetID="22" presetClass="emph" presetSubtype="0" fill="hold" grpId="1" nodeType="afterEffect">
                                  <p:stCondLst>
                                    <p:cond delay="0"/>
                                  </p:stCondLst>
                                  <p:iterate type="lt">
                                    <p:tmPct val="0"/>
                                  </p:iterate>
                                  <p:childTnLst>
                                    <p:animClr clrSpc="hsl" dir="cw">
                                      <p:cBhvr override="childStyle">
                                        <p:cTn id="13" dur="500" fill="hold"/>
                                        <p:tgtEl>
                                          <p:spTgt spid="2"/>
                                        </p:tgtEl>
                                        <p:attrNameLst>
                                          <p:attrName>style.color</p:attrName>
                                        </p:attrNameLst>
                                      </p:cBhvr>
                                      <p:by>
                                        <p:hsl h="-7200000" s="0" l="0"/>
                                      </p:by>
                                    </p:animClr>
                                    <p:animClr clrSpc="hsl" dir="cw">
                                      <p:cBhvr>
                                        <p:cTn id="14" dur="500" fill="hold"/>
                                        <p:tgtEl>
                                          <p:spTgt spid="2"/>
                                        </p:tgtEl>
                                        <p:attrNameLst>
                                          <p:attrName>fillcolor</p:attrName>
                                        </p:attrNameLst>
                                      </p:cBhvr>
                                      <p:by>
                                        <p:hsl h="-7200000" s="0" l="0"/>
                                      </p:by>
                                    </p:animClr>
                                    <p:animClr clrSpc="hsl" dir="cw">
                                      <p:cBhvr>
                                        <p:cTn id="15" dur="500" fill="hold"/>
                                        <p:tgtEl>
                                          <p:spTgt spid="2"/>
                                        </p:tgtEl>
                                        <p:attrNameLst>
                                          <p:attrName>stroke.color</p:attrName>
                                        </p:attrNameLst>
                                      </p:cBhvr>
                                      <p:by>
                                        <p:hsl h="-7200000" s="0" l="0"/>
                                      </p:by>
                                    </p:animClr>
                                    <p:set>
                                      <p:cBhvr>
                                        <p:cTn id="16" dur="500" fill="hold"/>
                                        <p:tgtEl>
                                          <p:spTgt spid="2"/>
                                        </p:tgtEl>
                                        <p:attrNameLst>
                                          <p:attrName>fill.type</p:attrName>
                                        </p:attrNameLst>
                                      </p:cBhvr>
                                      <p:to>
                                        <p:strVal val="solid"/>
                                      </p:to>
                                    </p:set>
                                  </p:childTnLst>
                                </p:cTn>
                              </p:par>
                            </p:childTnLst>
                          </p:cTn>
                        </p:par>
                        <p:par>
                          <p:cTn id="17" fill="hold">
                            <p:stCondLst>
                              <p:cond delay="4900"/>
                            </p:stCondLst>
                            <p:childTnLst>
                              <p:par>
                                <p:cTn id="18" presetID="10" presetClass="entr" presetSubtype="0" fill="hold" grpId="0" nodeType="afterEffect">
                                  <p:stCondLst>
                                    <p:cond delay="0"/>
                                  </p:stCondLst>
                                  <p:iterate type="lt">
                                    <p:tmPct val="0"/>
                                  </p:iterate>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par>
                          <p:cTn id="21" fill="hold">
                            <p:stCondLst>
                              <p:cond delay="6900"/>
                            </p:stCondLst>
                            <p:childTnLst>
                              <p:par>
                                <p:cTn id="22" presetID="10" presetClass="entr" presetSubtype="0" fill="hold" grpId="0" nodeType="afterEffect">
                                  <p:stCondLst>
                                    <p:cond delay="0"/>
                                  </p:stCondLst>
                                  <p:iterate type="lt">
                                    <p:tmPct val="0"/>
                                  </p:iterate>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par>
                          <p:cTn id="25" fill="hold">
                            <p:stCondLst>
                              <p:cond delay="8900"/>
                            </p:stCondLst>
                            <p:childTnLst>
                              <p:par>
                                <p:cTn id="26" presetID="10" presetClass="entr" presetSubtype="0" fill="hold" grpId="0" nodeType="afterEffect">
                                  <p:stCondLst>
                                    <p:cond delay="0"/>
                                  </p:stCondLst>
                                  <p:iterate type="lt">
                                    <p:tmPct val="0"/>
                                  </p:iterate>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childTnLst>
                          </p:cTn>
                        </p:par>
                        <p:par>
                          <p:cTn id="29" fill="hold">
                            <p:stCondLst>
                              <p:cond delay="10900"/>
                            </p:stCondLst>
                            <p:childTnLst>
                              <p:par>
                                <p:cTn id="30" presetID="10" presetClass="entr" presetSubtype="0" fill="hold" grpId="0" nodeType="afterEffect">
                                  <p:stCondLst>
                                    <p:cond delay="0"/>
                                  </p:stCondLst>
                                  <p:iterate type="lt">
                                    <p:tmPct val="0"/>
                                  </p:iterate>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par>
                          <p:cTn id="33" fill="hold">
                            <p:stCondLst>
                              <p:cond delay="12900"/>
                            </p:stCondLst>
                            <p:childTnLst>
                              <p:par>
                                <p:cTn id="34" presetID="10" presetClass="entr" presetSubtype="0" fill="hold" grpId="0" nodeType="afterEffect">
                                  <p:stCondLst>
                                    <p:cond delay="0"/>
                                  </p:stCondLst>
                                  <p:iterate type="lt">
                                    <p:tmPct val="0"/>
                                  </p:iterate>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childTnLst>
                          </p:cTn>
                        </p:par>
                        <p:par>
                          <p:cTn id="37" fill="hold">
                            <p:stCondLst>
                              <p:cond delay="14900"/>
                            </p:stCondLst>
                            <p:childTnLst>
                              <p:par>
                                <p:cTn id="38" presetID="12" presetClass="exit" presetSubtype="4" fill="hold" grpId="1" nodeType="afterEffect">
                                  <p:stCondLst>
                                    <p:cond delay="0"/>
                                  </p:stCondLst>
                                  <p:iterate type="lt">
                                    <p:tmPct val="0"/>
                                  </p:iterate>
                                  <p:childTnLst>
                                    <p:animEffect transition="out" filter="slide(fromBottom)">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par>
                          <p:cTn id="41" fill="hold">
                            <p:stCondLst>
                              <p:cond delay="15400"/>
                            </p:stCondLst>
                            <p:childTnLst>
                              <p:par>
                                <p:cTn id="42" presetID="12" presetClass="exit" presetSubtype="4" fill="hold" grpId="1" nodeType="afterEffect">
                                  <p:stCondLst>
                                    <p:cond delay="0"/>
                                  </p:stCondLst>
                                  <p:iterate type="lt">
                                    <p:tmPct val="0"/>
                                  </p:iterate>
                                  <p:childTnLst>
                                    <p:animEffect transition="out" filter="slide(fromBottom)">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par>
                          <p:cTn id="45" fill="hold">
                            <p:stCondLst>
                              <p:cond delay="15900"/>
                            </p:stCondLst>
                            <p:childTnLst>
                              <p:par>
                                <p:cTn id="46" presetID="12" presetClass="exit" presetSubtype="4" fill="hold" grpId="1" nodeType="afterEffect">
                                  <p:stCondLst>
                                    <p:cond delay="0"/>
                                  </p:stCondLst>
                                  <p:iterate type="lt">
                                    <p:tmPct val="0"/>
                                  </p:iterate>
                                  <p:childTnLst>
                                    <p:animEffect transition="out" filter="slide(fromBottom)">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par>
                          <p:cTn id="49" fill="hold">
                            <p:stCondLst>
                              <p:cond delay="16400"/>
                            </p:stCondLst>
                            <p:childTnLst>
                              <p:par>
                                <p:cTn id="50" presetID="12" presetClass="exit" presetSubtype="4" fill="hold" grpId="1" nodeType="afterEffect">
                                  <p:stCondLst>
                                    <p:cond delay="0"/>
                                  </p:stCondLst>
                                  <p:iterate type="lt">
                                    <p:tmPct val="0"/>
                                  </p:iterate>
                                  <p:childTnLst>
                                    <p:animEffect transition="out" filter="slide(fromBottom)">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childTnLst>
                          </p:cTn>
                        </p:par>
                        <p:par>
                          <p:cTn id="53" fill="hold">
                            <p:stCondLst>
                              <p:cond delay="16900"/>
                            </p:stCondLst>
                            <p:childTnLst>
                              <p:par>
                                <p:cTn id="54" presetID="12" presetClass="exit" presetSubtype="4" fill="hold" grpId="1" nodeType="afterEffect">
                                  <p:stCondLst>
                                    <p:cond delay="0"/>
                                  </p:stCondLst>
                                  <p:iterate type="lt">
                                    <p:tmPct val="0"/>
                                  </p:iterate>
                                  <p:childTnLst>
                                    <p:animEffect transition="out" filter="slide(fromBottom)">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par>
                          <p:cTn id="57" fill="hold">
                            <p:stCondLst>
                              <p:cond delay="17400"/>
                            </p:stCondLst>
                            <p:childTnLst>
                              <p:par>
                                <p:cTn id="58" presetID="37" presetClass="entr" presetSubtype="0" fill="hold" grpId="2" nodeType="afterEffect">
                                  <p:stCondLst>
                                    <p:cond delay="0"/>
                                  </p:stCondLst>
                                  <p:iterate type="lt">
                                    <p:tmPct val="0"/>
                                  </p:iterate>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900" decel="100000" fill="hold"/>
                                        <p:tgtEl>
                                          <p:spTgt spid="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64" fill="hold">
                            <p:stCondLst>
                              <p:cond delay="18400"/>
                            </p:stCondLst>
                            <p:childTnLst>
                              <p:par>
                                <p:cTn id="65" presetID="37" presetClass="entr" presetSubtype="0" fill="hold" grpId="2" nodeType="afterEffect">
                                  <p:stCondLst>
                                    <p:cond delay="0"/>
                                  </p:stCondLst>
                                  <p:iterate type="lt">
                                    <p:tmPct val="0"/>
                                  </p:iterate>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900" decel="100000" fill="hold"/>
                                        <p:tgtEl>
                                          <p:spTgt spid="5"/>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71" fill="hold">
                            <p:stCondLst>
                              <p:cond delay="19400"/>
                            </p:stCondLst>
                            <p:childTnLst>
                              <p:par>
                                <p:cTn id="72" presetID="37" presetClass="entr" presetSubtype="0" fill="hold" grpId="2" nodeType="afterEffect">
                                  <p:stCondLst>
                                    <p:cond delay="0"/>
                                  </p:stCondLst>
                                  <p:iterate type="lt">
                                    <p:tmPct val="0"/>
                                  </p:iterate>
                                  <p:childTnLst>
                                    <p:set>
                                      <p:cBhvr>
                                        <p:cTn id="73" dur="1" fill="hold">
                                          <p:stCondLst>
                                            <p:cond delay="0"/>
                                          </p:stCondLst>
                                        </p:cTn>
                                        <p:tgtEl>
                                          <p:spTgt spid="6"/>
                                        </p:tgtEl>
                                        <p:attrNameLst>
                                          <p:attrName>style.visibility</p:attrName>
                                        </p:attrNameLst>
                                      </p:cBhvr>
                                      <p:to>
                                        <p:strVal val="visible"/>
                                      </p:to>
                                    </p:set>
                                    <p:animEffect transition="in" filter="fade">
                                      <p:cBhvr>
                                        <p:cTn id="74" dur="1000"/>
                                        <p:tgtEl>
                                          <p:spTgt spid="6"/>
                                        </p:tgtEl>
                                      </p:cBhvr>
                                    </p:animEffect>
                                    <p:anim calcmode="lin" valueType="num">
                                      <p:cBhvr>
                                        <p:cTn id="75" dur="1000" fill="hold"/>
                                        <p:tgtEl>
                                          <p:spTgt spid="6"/>
                                        </p:tgtEl>
                                        <p:attrNameLst>
                                          <p:attrName>ppt_x</p:attrName>
                                        </p:attrNameLst>
                                      </p:cBhvr>
                                      <p:tavLst>
                                        <p:tav tm="0">
                                          <p:val>
                                            <p:strVal val="#ppt_x"/>
                                          </p:val>
                                        </p:tav>
                                        <p:tav tm="100000">
                                          <p:val>
                                            <p:strVal val="#ppt_x"/>
                                          </p:val>
                                        </p:tav>
                                      </p:tavLst>
                                    </p:anim>
                                    <p:anim calcmode="lin" valueType="num">
                                      <p:cBhvr>
                                        <p:cTn id="76" dur="900" decel="100000" fill="hold"/>
                                        <p:tgtEl>
                                          <p:spTgt spid="6"/>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78" fill="hold">
                            <p:stCondLst>
                              <p:cond delay="20400"/>
                            </p:stCondLst>
                            <p:childTnLst>
                              <p:par>
                                <p:cTn id="79" presetID="37" presetClass="entr" presetSubtype="0" fill="hold" grpId="2" nodeType="afterEffect">
                                  <p:stCondLst>
                                    <p:cond delay="0"/>
                                  </p:stCondLst>
                                  <p:iterate type="lt">
                                    <p:tmPct val="0"/>
                                  </p:iterate>
                                  <p:childTnLst>
                                    <p:set>
                                      <p:cBhvr>
                                        <p:cTn id="80" dur="1" fill="hold">
                                          <p:stCondLst>
                                            <p:cond delay="0"/>
                                          </p:stCondLst>
                                        </p:cTn>
                                        <p:tgtEl>
                                          <p:spTgt spid="7"/>
                                        </p:tgtEl>
                                        <p:attrNameLst>
                                          <p:attrName>style.visibility</p:attrName>
                                        </p:attrNameLst>
                                      </p:cBhvr>
                                      <p:to>
                                        <p:strVal val="visible"/>
                                      </p:to>
                                    </p:set>
                                    <p:animEffect transition="in" filter="fade">
                                      <p:cBhvr>
                                        <p:cTn id="81" dur="1000"/>
                                        <p:tgtEl>
                                          <p:spTgt spid="7"/>
                                        </p:tgtEl>
                                      </p:cBhvr>
                                    </p:animEffect>
                                    <p:anim calcmode="lin" valueType="num">
                                      <p:cBhvr>
                                        <p:cTn id="82" dur="1000" fill="hold"/>
                                        <p:tgtEl>
                                          <p:spTgt spid="7"/>
                                        </p:tgtEl>
                                        <p:attrNameLst>
                                          <p:attrName>ppt_x</p:attrName>
                                        </p:attrNameLst>
                                      </p:cBhvr>
                                      <p:tavLst>
                                        <p:tav tm="0">
                                          <p:val>
                                            <p:strVal val="#ppt_x"/>
                                          </p:val>
                                        </p:tav>
                                        <p:tav tm="100000">
                                          <p:val>
                                            <p:strVal val="#ppt_x"/>
                                          </p:val>
                                        </p:tav>
                                      </p:tavLst>
                                    </p:anim>
                                    <p:anim calcmode="lin" valueType="num">
                                      <p:cBhvr>
                                        <p:cTn id="83" dur="900" decel="100000" fill="hold"/>
                                        <p:tgtEl>
                                          <p:spTgt spid="7"/>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5" fill="hold">
                            <p:stCondLst>
                              <p:cond delay="21400"/>
                            </p:stCondLst>
                            <p:childTnLst>
                              <p:par>
                                <p:cTn id="86" presetID="37" presetClass="entr" presetSubtype="0" fill="hold" grpId="2" nodeType="afterEffect">
                                  <p:stCondLst>
                                    <p:cond delay="0"/>
                                  </p:stCondLst>
                                  <p:iterate type="lt">
                                    <p:tmPct val="0"/>
                                  </p:iterate>
                                  <p:childTnLst>
                                    <p:set>
                                      <p:cBhvr>
                                        <p:cTn id="87" dur="1" fill="hold">
                                          <p:stCondLst>
                                            <p:cond delay="0"/>
                                          </p:stCondLst>
                                        </p:cTn>
                                        <p:tgtEl>
                                          <p:spTgt spid="8"/>
                                        </p:tgtEl>
                                        <p:attrNameLst>
                                          <p:attrName>style.visibility</p:attrName>
                                        </p:attrNameLst>
                                      </p:cBhvr>
                                      <p:to>
                                        <p:strVal val="visible"/>
                                      </p:to>
                                    </p:set>
                                    <p:animEffect transition="in" filter="fade">
                                      <p:cBhvr>
                                        <p:cTn id="88" dur="1000"/>
                                        <p:tgtEl>
                                          <p:spTgt spid="8"/>
                                        </p:tgtEl>
                                      </p:cBhvr>
                                    </p:animEffect>
                                    <p:anim calcmode="lin" valueType="num">
                                      <p:cBhvr>
                                        <p:cTn id="89" dur="1000" fill="hold"/>
                                        <p:tgtEl>
                                          <p:spTgt spid="8"/>
                                        </p:tgtEl>
                                        <p:attrNameLst>
                                          <p:attrName>ppt_x</p:attrName>
                                        </p:attrNameLst>
                                      </p:cBhvr>
                                      <p:tavLst>
                                        <p:tav tm="0">
                                          <p:val>
                                            <p:strVal val="#ppt_x"/>
                                          </p:val>
                                        </p:tav>
                                        <p:tav tm="100000">
                                          <p:val>
                                            <p:strVal val="#ppt_x"/>
                                          </p:val>
                                        </p:tav>
                                      </p:tavLst>
                                    </p:anim>
                                    <p:anim calcmode="lin" valueType="num">
                                      <p:cBhvr>
                                        <p:cTn id="90" dur="900" decel="100000" fill="hold"/>
                                        <p:tgtEl>
                                          <p:spTgt spid="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78334"/>
            <a:ext cx="4038600" cy="5201424"/>
          </a:xfrm>
          <a:prstGeom prst="rect">
            <a:avLst/>
          </a:prstGeom>
          <a:noFill/>
          <a:ln w="28575">
            <a:solidFill>
              <a:schemeClr val="tx1"/>
            </a:solidFill>
          </a:ln>
        </p:spPr>
        <p:txBody>
          <a:bodyPr wrap="square" rtlCol="0">
            <a:spAutoFit/>
          </a:bodyPr>
          <a:lstStyle/>
          <a:p>
            <a:pPr algn="ct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endParaRPr lang="en-US" sz="28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endParaRPr lang="en-US" sz="1600" dirty="0">
              <a:ln w="0"/>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উপস্থাপনায়ঃ</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p>
          <a:p>
            <a:pPr algn="ct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পলি</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খাতুন</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p>
          <a:p>
            <a:pPr algn="ctr"/>
            <a:r>
              <a:rPr lang="bn-BD" sz="2800" dirty="0">
                <a:ln w="0"/>
                <a:effectLst>
                  <a:outerShdw blurRad="38100" dist="19050" dir="2700000" algn="tl" rotWithShape="0">
                    <a:schemeClr val="dk1">
                      <a:alpha val="40000"/>
                    </a:schemeClr>
                  </a:outerShdw>
                </a:effectLst>
                <a:latin typeface="NikoshBAN" pitchFamily="2" charset="0"/>
                <a:cs typeface="NikoshBAN" pitchFamily="2" charset="0"/>
              </a:rPr>
              <a:t>সহকারী</a:t>
            </a:r>
            <a:r>
              <a:rPr lang="bn-IN" sz="2800" dirty="0">
                <a:ln w="0"/>
                <a:effectLst>
                  <a:outerShdw blurRad="38100" dist="19050" dir="2700000" algn="tl" rotWithShape="0">
                    <a:schemeClr val="dk1">
                      <a:alpha val="40000"/>
                    </a:schemeClr>
                  </a:outerShdw>
                </a:effectLst>
                <a:latin typeface="NikoshBAN" pitchFamily="2" charset="0"/>
                <a:cs typeface="NikoshBAN" pitchFamily="2" charset="0"/>
              </a:rPr>
              <a:t> শিক্ষক</a:t>
            </a:r>
          </a:p>
          <a:p>
            <a:pPr algn="ct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পাইকশা</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IN" sz="2800" dirty="0">
                <a:ln w="0"/>
                <a:effectLst>
                  <a:outerShdw blurRad="38100" dist="19050" dir="2700000" algn="tl" rotWithShape="0">
                    <a:schemeClr val="dk1">
                      <a:alpha val="40000"/>
                    </a:schemeClr>
                  </a:outerShdw>
                </a:effectLst>
                <a:latin typeface="NikoshBAN" pitchFamily="2" charset="0"/>
                <a:cs typeface="NikoshBAN" pitchFamily="2" charset="0"/>
              </a:rPr>
              <a:t>স</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a:t>
            </a:r>
            <a:r>
              <a:rPr lang="bn-IN" sz="2800" dirty="0">
                <a:ln w="0"/>
                <a:effectLst>
                  <a:outerShdw blurRad="38100" dist="19050" dir="2700000" algn="tl" rotWithShape="0">
                    <a:schemeClr val="dk1">
                      <a:alpha val="40000"/>
                    </a:schemeClr>
                  </a:outerShdw>
                </a:effectLst>
                <a:latin typeface="NikoshBAN" pitchFamily="2" charset="0"/>
                <a:cs typeface="NikoshBAN" pitchFamily="2" charset="0"/>
              </a:rPr>
              <a:t> প্র</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a:t>
            </a:r>
            <a:r>
              <a:rPr lang="bn-IN" sz="2800" dirty="0">
                <a:ln w="0"/>
                <a:effectLst>
                  <a:outerShdw blurRad="38100" dist="19050" dir="2700000" algn="tl" rotWithShape="0">
                    <a:schemeClr val="dk1">
                      <a:alpha val="40000"/>
                    </a:schemeClr>
                  </a:outerShdw>
                </a:effectLst>
                <a:latin typeface="NikoshBAN" pitchFamily="2" charset="0"/>
                <a:cs typeface="NikoshBAN" pitchFamily="2" charset="0"/>
              </a:rPr>
              <a:t> বিদ্যালয়</a:t>
            </a:r>
          </a:p>
          <a:p>
            <a:pPr algn="ctr"/>
            <a:r>
              <a:rPr lang="bn-BD" sz="2800" dirty="0">
                <a:ln w="0"/>
                <a:effectLst>
                  <a:outerShdw blurRad="38100" dist="19050" dir="2700000" algn="tl" rotWithShape="0">
                    <a:schemeClr val="dk1">
                      <a:alpha val="40000"/>
                    </a:schemeClr>
                  </a:outerShdw>
                </a:effectLst>
                <a:latin typeface="NikoshBAN" pitchFamily="2" charset="0"/>
                <a:cs typeface="NikoshBAN" pitchFamily="2" charset="0"/>
              </a:rPr>
              <a:t>কামারখন্দ, সিরাজগঞ্জ</a:t>
            </a:r>
            <a:r>
              <a:rPr lang="bn-IN" sz="2800" dirty="0">
                <a:ln w="0"/>
                <a:effectLst>
                  <a:outerShdw blurRad="38100" dist="19050" dir="2700000" algn="tl" rotWithShape="0">
                    <a:schemeClr val="dk1">
                      <a:alpha val="40000"/>
                    </a:schemeClr>
                  </a:outerShdw>
                </a:effectLst>
                <a:latin typeface="NikoshBAN" pitchFamily="2" charset="0"/>
                <a:cs typeface="NikoshBAN" pitchFamily="2" charset="0"/>
              </a:rPr>
              <a:t>।</a:t>
            </a:r>
          </a:p>
        </p:txBody>
      </p:sp>
      <p:sp>
        <p:nvSpPr>
          <p:cNvPr id="6" name="TextBox 5"/>
          <p:cNvSpPr txBox="1"/>
          <p:nvPr/>
        </p:nvSpPr>
        <p:spPr>
          <a:xfrm>
            <a:off x="4572000" y="478334"/>
            <a:ext cx="4343400" cy="5755422"/>
          </a:xfrm>
          <a:prstGeom prst="rect">
            <a:avLst/>
          </a:prstGeom>
          <a:noFill/>
          <a:ln w="28575">
            <a:solidFill>
              <a:schemeClr val="tx1"/>
            </a:solidFill>
          </a:ln>
        </p:spPr>
        <p:txBody>
          <a:bodyPr wrap="square" rtlCol="0">
            <a:spAutoFit/>
          </a:bodyPr>
          <a:lstStyle/>
          <a:p>
            <a:endParaRPr lang="en-US" sz="2800" dirty="0">
              <a:effectLst>
                <a:outerShdw blurRad="38100" dist="38100" dir="2700000" algn="tl">
                  <a:srgbClr val="000000">
                    <a:alpha val="43137"/>
                  </a:srgbClr>
                </a:outerShdw>
              </a:effectLst>
              <a:latin typeface="NikoshBAN" pitchFamily="2" charset="0"/>
              <a:cs typeface="NikoshBAN" pitchFamily="2" charset="0"/>
            </a:endParaRPr>
          </a:p>
          <a:p>
            <a:endParaRPr lang="en-US" sz="2800" dirty="0">
              <a:effectLst>
                <a:outerShdw blurRad="38100" dist="38100" dir="2700000" algn="tl">
                  <a:srgbClr val="000000">
                    <a:alpha val="43137"/>
                  </a:srgbClr>
                </a:outerShdw>
              </a:effectLst>
              <a:latin typeface="NikoshBAN" pitchFamily="2" charset="0"/>
              <a:cs typeface="NikoshBAN" pitchFamily="2" charset="0"/>
            </a:endParaRPr>
          </a:p>
          <a:p>
            <a:endParaRPr lang="en-US" sz="2800" dirty="0">
              <a:effectLst>
                <a:outerShdw blurRad="38100" dist="38100" dir="2700000" algn="tl">
                  <a:srgbClr val="000000">
                    <a:alpha val="43137"/>
                  </a:srgbClr>
                </a:outerShdw>
              </a:effectLst>
              <a:latin typeface="NikoshBAN" pitchFamily="2" charset="0"/>
              <a:cs typeface="NikoshBAN" pitchFamily="2" charset="0"/>
            </a:endParaRPr>
          </a:p>
          <a:p>
            <a:endParaRPr lang="en-US" sz="2800" dirty="0">
              <a:effectLst>
                <a:outerShdw blurRad="38100" dist="38100" dir="2700000" algn="tl">
                  <a:srgbClr val="000000">
                    <a:alpha val="43137"/>
                  </a:srgbClr>
                </a:outerShdw>
              </a:effectLst>
              <a:latin typeface="NikoshBAN" pitchFamily="2" charset="0"/>
              <a:cs typeface="NikoshBAN" pitchFamily="2" charset="0"/>
            </a:endParaRPr>
          </a:p>
          <a:p>
            <a:endParaRPr lang="en-US" sz="2800" dirty="0">
              <a:effectLst>
                <a:outerShdw blurRad="38100" dist="38100" dir="2700000" algn="tl">
                  <a:srgbClr val="000000">
                    <a:alpha val="43137"/>
                  </a:srgbClr>
                </a:outerShdw>
              </a:effectLst>
              <a:latin typeface="NikoshBAN" pitchFamily="2" charset="0"/>
              <a:cs typeface="NikoshBAN" pitchFamily="2" charset="0"/>
            </a:endParaRPr>
          </a:p>
          <a:p>
            <a:endParaRPr lang="en-US" sz="2800" dirty="0">
              <a:effectLst>
                <a:outerShdw blurRad="38100" dist="38100" dir="2700000" algn="tl">
                  <a:srgbClr val="000000">
                    <a:alpha val="43137"/>
                  </a:srgbClr>
                </a:outerShdw>
              </a:effectLst>
              <a:latin typeface="NikoshBAN" pitchFamily="2" charset="0"/>
              <a:cs typeface="NikoshBAN" pitchFamily="2" charset="0"/>
            </a:endParaRPr>
          </a:p>
          <a:p>
            <a:endParaRPr lang="bn-BD" sz="2400" dirty="0">
              <a:effectLst>
                <a:outerShdw blurRad="38100" dist="38100" dir="2700000" algn="tl">
                  <a:srgbClr val="000000">
                    <a:alpha val="43137"/>
                  </a:srgbClr>
                </a:outerShdw>
              </a:effectLst>
              <a:latin typeface="NikoshBAN" pitchFamily="2" charset="0"/>
              <a:cs typeface="NikoshBAN" pitchFamily="2" charset="0"/>
            </a:endParaRPr>
          </a:p>
          <a:p>
            <a:pPr algn="ctr"/>
            <a:r>
              <a:rPr lang="bn-BD" sz="3600" dirty="0">
                <a:effectLst>
                  <a:outerShdw blurRad="38100" dist="38100" dir="2700000" algn="tl">
                    <a:srgbClr val="000000">
                      <a:alpha val="43137"/>
                    </a:srgbClr>
                  </a:outerShdw>
                </a:effectLst>
                <a:latin typeface="NikoshBAN" pitchFamily="2" charset="0"/>
                <a:cs typeface="NikoshBAN" pitchFamily="2" charset="0"/>
              </a:rPr>
              <a:t>পাঠ পরিচিতি </a:t>
            </a:r>
            <a:endParaRPr lang="en-US" sz="3600" dirty="0">
              <a:effectLst>
                <a:outerShdw blurRad="38100" dist="38100" dir="2700000" algn="tl">
                  <a:srgbClr val="000000">
                    <a:alpha val="43137"/>
                  </a:srgbClr>
                </a:outerShdw>
              </a:effectLst>
              <a:latin typeface="NikoshBAN" pitchFamily="2" charset="0"/>
              <a:cs typeface="NikoshBAN" pitchFamily="2" charset="0"/>
            </a:endParaRPr>
          </a:p>
          <a:p>
            <a:pPr algn="ctr"/>
            <a:r>
              <a:rPr lang="bn-BD" sz="2800" dirty="0">
                <a:effectLst>
                  <a:outerShdw blurRad="38100" dist="38100" dir="2700000" algn="tl">
                    <a:srgbClr val="000000">
                      <a:alpha val="43137"/>
                    </a:srgbClr>
                  </a:outerShdw>
                </a:effectLst>
                <a:latin typeface="NikoshBAN" pitchFamily="2" charset="0"/>
                <a:cs typeface="NikoshBAN" pitchFamily="2" charset="0"/>
              </a:rPr>
              <a:t>শ্রেণিঃ- পঞ্চম </a:t>
            </a:r>
          </a:p>
          <a:p>
            <a:pPr algn="ctr"/>
            <a:r>
              <a:rPr lang="bn-BD" sz="2800" dirty="0">
                <a:effectLst>
                  <a:outerShdw blurRad="38100" dist="38100" dir="2700000" algn="tl">
                    <a:srgbClr val="000000">
                      <a:alpha val="43137"/>
                    </a:srgbClr>
                  </a:outerShdw>
                </a:effectLst>
                <a:latin typeface="NikoshBAN" pitchFamily="2" charset="0"/>
                <a:cs typeface="NikoshBAN" pitchFamily="2" charset="0"/>
              </a:rPr>
              <a:t>বিষয়ঃ- বাংলা</a:t>
            </a:r>
          </a:p>
          <a:p>
            <a:pPr algn="ctr"/>
            <a:r>
              <a:rPr lang="bn-BD" sz="2800" dirty="0">
                <a:effectLst>
                  <a:outerShdw blurRad="38100" dist="38100" dir="2700000" algn="tl">
                    <a:srgbClr val="000000">
                      <a:alpha val="43137"/>
                    </a:srgbClr>
                  </a:outerShdw>
                </a:effectLst>
                <a:latin typeface="NikoshBAN" pitchFamily="2" charset="0"/>
                <a:cs typeface="NikoshBAN" pitchFamily="2" charset="0"/>
              </a:rPr>
              <a:t>পাঠের শিরোনাম- শখের মৃৎশিল্প</a:t>
            </a:r>
          </a:p>
          <a:p>
            <a:pPr algn="ctr"/>
            <a:r>
              <a:rPr lang="bn-BD" sz="2800" dirty="0">
                <a:effectLst>
                  <a:outerShdw blurRad="38100" dist="38100" dir="2700000" algn="tl">
                    <a:srgbClr val="000000">
                      <a:alpha val="43137"/>
                    </a:srgbClr>
                  </a:outerShdw>
                </a:effectLst>
                <a:latin typeface="NikoshBAN" pitchFamily="2" charset="0"/>
                <a:cs typeface="NikoshBAN" pitchFamily="2" charset="0"/>
              </a:rPr>
              <a:t>পাঠের অংশঃ- গ্রামের নাম আনন্দপুর।  </a:t>
            </a:r>
          </a:p>
          <a:p>
            <a:pPr algn="ctr"/>
            <a:r>
              <a:rPr lang="bn-BD" sz="2800" dirty="0">
                <a:effectLst>
                  <a:outerShdw blurRad="38100" dist="38100" dir="2700000" algn="tl">
                    <a:srgbClr val="000000">
                      <a:alpha val="43137"/>
                    </a:srgbClr>
                  </a:outerShdw>
                </a:effectLst>
                <a:latin typeface="NikoshBAN" pitchFamily="2" charset="0"/>
                <a:cs typeface="NikoshBAN" pitchFamily="2" charset="0"/>
              </a:rPr>
              <a:t>সময়ঃ- ৪৫ মিনিট</a:t>
            </a:r>
          </a:p>
        </p:txBody>
      </p:sp>
      <p:pic>
        <p:nvPicPr>
          <p:cNvPr id="1026" name="Picture 2"/>
          <p:cNvPicPr>
            <a:picLocks noChangeAspect="1" noChangeArrowheads="1"/>
          </p:cNvPicPr>
          <p:nvPr/>
        </p:nvPicPr>
        <p:blipFill>
          <a:blip r:embed="rId2" cstate="print"/>
          <a:srcRect/>
          <a:stretch>
            <a:fillRect/>
          </a:stretch>
        </p:blipFill>
        <p:spPr bwMode="auto">
          <a:xfrm>
            <a:off x="5715000" y="685800"/>
            <a:ext cx="1863213" cy="2438400"/>
          </a:xfrm>
          <a:prstGeom prst="rect">
            <a:avLst/>
          </a:prstGeom>
          <a:ln w="889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685800"/>
            <a:ext cx="2362200" cy="2362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04800"/>
            <a:ext cx="7239000" cy="707886"/>
          </a:xfrm>
          <a:prstGeom prst="rect">
            <a:avLst/>
          </a:prstGeom>
          <a:noFill/>
        </p:spPr>
        <p:txBody>
          <a:bodyPr wrap="square" rtlCol="0">
            <a:spAutoFit/>
          </a:bodyPr>
          <a:lstStyle/>
          <a:p>
            <a:pPr algn="ctr"/>
            <a:r>
              <a:rPr lang="bn-BD" sz="40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যুক্ত বর্ণ ব্যবহার করে শব্দ গঠণ করঃ      </a:t>
            </a:r>
            <a:endParaRPr lang="en-US" sz="4000" dirty="0">
              <a:ln>
                <a:solidFill>
                  <a:srgbClr val="FFFF00"/>
                </a:solidFill>
              </a:ln>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p:cNvSpPr txBox="1"/>
          <p:nvPr/>
        </p:nvSpPr>
        <p:spPr>
          <a:xfrm>
            <a:off x="304800" y="2057400"/>
            <a:ext cx="609600" cy="923330"/>
          </a:xfrm>
          <a:prstGeom prst="rect">
            <a:avLst/>
          </a:prstGeom>
          <a:noFill/>
          <a:ln>
            <a:no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ষ্ট</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Equal 3"/>
          <p:cNvSpPr/>
          <p:nvPr/>
        </p:nvSpPr>
        <p:spPr>
          <a:xfrm>
            <a:off x="1066800" y="2286000"/>
            <a:ext cx="533400" cy="381000"/>
          </a:xfrm>
          <a:prstGeom prst="mathEqual">
            <a:avLst>
              <a:gd name="adj1" fmla="val 16623"/>
              <a:gd name="adj2" fmla="val 20689"/>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304800" y="3124200"/>
            <a:ext cx="609600" cy="914400"/>
          </a:xfrm>
          <a:prstGeom prst="rect">
            <a:avLst/>
          </a:prstGeom>
          <a:noFill/>
          <a:ln>
            <a:no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ঙ্গ</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Equal 5"/>
          <p:cNvSpPr/>
          <p:nvPr/>
        </p:nvSpPr>
        <p:spPr>
          <a:xfrm>
            <a:off x="1143000" y="3352800"/>
            <a:ext cx="533400" cy="381000"/>
          </a:xfrm>
          <a:prstGeom prst="mathEqual">
            <a:avLst>
              <a:gd name="adj1" fmla="val 16623"/>
              <a:gd name="adj2" fmla="val 20689"/>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304800" y="4191000"/>
            <a:ext cx="609600" cy="923330"/>
          </a:xfrm>
          <a:prstGeom prst="rect">
            <a:avLst/>
          </a:prstGeom>
          <a:noFill/>
          <a:ln>
            <a:no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র্ব</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sp>
        <p:nvSpPr>
          <p:cNvPr id="8" name="Equal 7"/>
          <p:cNvSpPr/>
          <p:nvPr/>
        </p:nvSpPr>
        <p:spPr>
          <a:xfrm>
            <a:off x="1143000" y="4419600"/>
            <a:ext cx="533400" cy="381000"/>
          </a:xfrm>
          <a:prstGeom prst="mathEqual">
            <a:avLst>
              <a:gd name="adj1" fmla="val 16623"/>
              <a:gd name="adj2" fmla="val 20689"/>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9" name="TextBox 8"/>
          <p:cNvSpPr txBox="1"/>
          <p:nvPr/>
        </p:nvSpPr>
        <p:spPr>
          <a:xfrm>
            <a:off x="304800" y="5257800"/>
            <a:ext cx="609600" cy="923330"/>
          </a:xfrm>
          <a:prstGeom prst="rect">
            <a:avLst/>
          </a:prstGeom>
          <a:noFill/>
          <a:ln>
            <a:no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জ্ঞ</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sp>
        <p:nvSpPr>
          <p:cNvPr id="10" name="Equal 9"/>
          <p:cNvSpPr/>
          <p:nvPr/>
        </p:nvSpPr>
        <p:spPr>
          <a:xfrm>
            <a:off x="1219200" y="5562600"/>
            <a:ext cx="533400" cy="381000"/>
          </a:xfrm>
          <a:prstGeom prst="mathEqual">
            <a:avLst>
              <a:gd name="adj1" fmla="val 16623"/>
              <a:gd name="adj2" fmla="val 20689"/>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17" name="TextBox 16"/>
          <p:cNvSpPr txBox="1"/>
          <p:nvPr/>
        </p:nvSpPr>
        <p:spPr>
          <a:xfrm>
            <a:off x="4495800" y="2133600"/>
            <a:ext cx="609600" cy="923330"/>
          </a:xfrm>
          <a:prstGeom prst="rect">
            <a:avLst/>
          </a:prstGeom>
          <a:noFill/>
          <a:ln>
            <a:no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স্ট</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sp>
        <p:nvSpPr>
          <p:cNvPr id="18" name="Equal 17"/>
          <p:cNvSpPr/>
          <p:nvPr/>
        </p:nvSpPr>
        <p:spPr>
          <a:xfrm>
            <a:off x="5334000" y="2362200"/>
            <a:ext cx="533400" cy="381000"/>
          </a:xfrm>
          <a:prstGeom prst="mathEqual">
            <a:avLst>
              <a:gd name="adj1" fmla="val 16623"/>
              <a:gd name="adj2" fmla="val 20689"/>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19" name="TextBox 18"/>
          <p:cNvSpPr txBox="1"/>
          <p:nvPr/>
        </p:nvSpPr>
        <p:spPr>
          <a:xfrm>
            <a:off x="4419600" y="3200400"/>
            <a:ext cx="762000" cy="923330"/>
          </a:xfrm>
          <a:prstGeom prst="rect">
            <a:avLst/>
          </a:prstGeom>
          <a:noFill/>
          <a:ln>
            <a:no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ক্য</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sp>
        <p:nvSpPr>
          <p:cNvPr id="20" name="Equal 19"/>
          <p:cNvSpPr/>
          <p:nvPr/>
        </p:nvSpPr>
        <p:spPr>
          <a:xfrm>
            <a:off x="5410200" y="3505200"/>
            <a:ext cx="533400" cy="381000"/>
          </a:xfrm>
          <a:prstGeom prst="mathEqual">
            <a:avLst>
              <a:gd name="adj1" fmla="val 16623"/>
              <a:gd name="adj2" fmla="val 20689"/>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21" name="TextBox 20"/>
          <p:cNvSpPr txBox="1"/>
          <p:nvPr/>
        </p:nvSpPr>
        <p:spPr>
          <a:xfrm>
            <a:off x="4419600" y="4343400"/>
            <a:ext cx="914400" cy="923330"/>
          </a:xfrm>
          <a:prstGeom prst="rect">
            <a:avLst/>
          </a:prstGeom>
          <a:noFill/>
          <a:ln>
            <a:no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 ত্র</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sp>
        <p:nvSpPr>
          <p:cNvPr id="22" name="Equal 21"/>
          <p:cNvSpPr/>
          <p:nvPr/>
        </p:nvSpPr>
        <p:spPr>
          <a:xfrm>
            <a:off x="5410200" y="4648200"/>
            <a:ext cx="533400" cy="381000"/>
          </a:xfrm>
          <a:prstGeom prst="mathEqual">
            <a:avLst>
              <a:gd name="adj1" fmla="val 16623"/>
              <a:gd name="adj2" fmla="val 20689"/>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23" name="TextBox 22"/>
          <p:cNvSpPr txBox="1"/>
          <p:nvPr/>
        </p:nvSpPr>
        <p:spPr>
          <a:xfrm>
            <a:off x="4419600" y="5410200"/>
            <a:ext cx="914400" cy="923330"/>
          </a:xfrm>
          <a:prstGeom prst="rect">
            <a:avLst/>
          </a:prstGeom>
          <a:noFill/>
          <a:ln>
            <a:noFill/>
          </a:ln>
        </p:spPr>
        <p:txBody>
          <a:bodyPr wrap="square" rtlCol="0">
            <a:spAutoFit/>
          </a:bodyPr>
          <a:lstStyle/>
          <a:p>
            <a:r>
              <a:rPr lang="bn-BD" sz="5400" dirty="0">
                <a:effectLst>
                  <a:outerShdw blurRad="38100" dist="38100" dir="2700000" algn="tl">
                    <a:srgbClr val="000000">
                      <a:alpha val="43137"/>
                    </a:srgbClr>
                  </a:outerShdw>
                </a:effectLst>
                <a:latin typeface="NikoshBAN" pitchFamily="2" charset="0"/>
                <a:cs typeface="NikoshBAN" pitchFamily="2" charset="0"/>
              </a:rPr>
              <a:t> ন্দ</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sp>
        <p:nvSpPr>
          <p:cNvPr id="24" name="Equal 23"/>
          <p:cNvSpPr/>
          <p:nvPr/>
        </p:nvSpPr>
        <p:spPr>
          <a:xfrm>
            <a:off x="5486400" y="5562600"/>
            <a:ext cx="533400" cy="381000"/>
          </a:xfrm>
          <a:prstGeom prst="mathEqual">
            <a:avLst>
              <a:gd name="adj1" fmla="val 16623"/>
              <a:gd name="adj2" fmla="val 20689"/>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25" name="TextBox 24"/>
          <p:cNvSpPr txBox="1"/>
          <p:nvPr/>
        </p:nvSpPr>
        <p:spPr>
          <a:xfrm>
            <a:off x="7162800" y="1295400"/>
            <a:ext cx="1981200" cy="1015663"/>
          </a:xfrm>
          <a:prstGeom prst="rect">
            <a:avLst/>
          </a:prstGeom>
          <a:solidFill>
            <a:schemeClr val="accent4">
              <a:lumMod val="60000"/>
              <a:lumOff val="40000"/>
            </a:schemeClr>
          </a:solidFill>
        </p:spPr>
        <p:txBody>
          <a:bodyPr wrap="square" rtlCol="0">
            <a:spAutoFit/>
          </a:bodyPr>
          <a:lstStyle/>
          <a:p>
            <a:pPr algn="ctr"/>
            <a:r>
              <a:rPr lang="bn-BD" sz="6000" dirty="0">
                <a:effectLst>
                  <a:outerShdw blurRad="38100" dist="38100" dir="2700000" algn="tl">
                    <a:srgbClr val="000000">
                      <a:alpha val="43137"/>
                    </a:srgbClr>
                  </a:outerShdw>
                </a:effectLst>
                <a:latin typeface="NikoshBAN" pitchFamily="2" charset="0"/>
                <a:cs typeface="NikoshBAN" pitchFamily="2" charset="0"/>
              </a:rPr>
              <a:t>দলে</a:t>
            </a:r>
            <a:endParaRPr lang="en-US" sz="60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2" presetClass="emph" presetSubtype="0" fill="hold" grpId="1" nodeType="afterEffect">
                                  <p:stCondLst>
                                    <p:cond delay="0"/>
                                  </p:stCondLst>
                                  <p:iterate type="lt">
                                    <p:tmPct val="0"/>
                                  </p:iterate>
                                  <p:childTnLst>
                                    <p:animClr clrSpc="hsl" dir="cw">
                                      <p:cBhvr override="childStyle">
                                        <p:cTn id="10" dur="3000" fill="hold"/>
                                        <p:tgtEl>
                                          <p:spTgt spid="2"/>
                                        </p:tgtEl>
                                        <p:attrNameLst>
                                          <p:attrName>style.color</p:attrName>
                                        </p:attrNameLst>
                                      </p:cBhvr>
                                      <p:by>
                                        <p:hsl h="-7200000" s="0" l="0"/>
                                      </p:by>
                                    </p:animClr>
                                    <p:animClr clrSpc="hsl" dir="cw">
                                      <p:cBhvr>
                                        <p:cTn id="11" dur="3000" fill="hold"/>
                                        <p:tgtEl>
                                          <p:spTgt spid="2"/>
                                        </p:tgtEl>
                                        <p:attrNameLst>
                                          <p:attrName>fillcolor</p:attrName>
                                        </p:attrNameLst>
                                      </p:cBhvr>
                                      <p:by>
                                        <p:hsl h="-7200000" s="0" l="0"/>
                                      </p:by>
                                    </p:animClr>
                                    <p:animClr clrSpc="hsl" dir="cw">
                                      <p:cBhvr>
                                        <p:cTn id="12" dur="3000" fill="hold"/>
                                        <p:tgtEl>
                                          <p:spTgt spid="2"/>
                                        </p:tgtEl>
                                        <p:attrNameLst>
                                          <p:attrName>stroke.color</p:attrName>
                                        </p:attrNameLst>
                                      </p:cBhvr>
                                      <p:by>
                                        <p:hsl h="-7200000" s="0" l="0"/>
                                      </p:by>
                                    </p:animClr>
                                    <p:set>
                                      <p:cBhvr>
                                        <p:cTn id="13" dur="3000" fill="hold"/>
                                        <p:tgtEl>
                                          <p:spTgt spid="2"/>
                                        </p:tgtEl>
                                        <p:attrNameLst>
                                          <p:attrName>fill.type</p:attrName>
                                        </p:attrNameLst>
                                      </p:cBhvr>
                                      <p:to>
                                        <p:strVal val="solid"/>
                                      </p:to>
                                    </p:set>
                                  </p:childTnLst>
                                </p:cTn>
                              </p:par>
                            </p:childTnLst>
                          </p:cTn>
                        </p:par>
                        <p:par>
                          <p:cTn id="14" fill="hold">
                            <p:stCondLst>
                              <p:cond delay="5000"/>
                            </p:stCondLst>
                            <p:childTnLst>
                              <p:par>
                                <p:cTn id="15" presetID="7"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7"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7000"/>
                            </p:stCondLst>
                            <p:childTnLst>
                              <p:par>
                                <p:cTn id="25" presetID="7"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ppt_x"/>
                                          </p:val>
                                        </p:tav>
                                        <p:tav tm="100000">
                                          <p:val>
                                            <p:strVal val="#ppt_x"/>
                                          </p:val>
                                        </p:tav>
                                      </p:tavLst>
                                    </p:anim>
                                    <p:anim calcmode="lin" valueType="num">
                                      <p:cBhvr additive="base">
                                        <p:cTn id="28" dur="100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8000"/>
                            </p:stCondLst>
                            <p:childTnLst>
                              <p:par>
                                <p:cTn id="30" presetID="7"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ppt_x"/>
                                          </p:val>
                                        </p:tav>
                                        <p:tav tm="100000">
                                          <p:val>
                                            <p:strVal val="#ppt_x"/>
                                          </p:val>
                                        </p:tav>
                                      </p:tavLst>
                                    </p:anim>
                                    <p:anim calcmode="lin" valueType="num">
                                      <p:cBhvr additive="base">
                                        <p:cTn id="33" dur="10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9000"/>
                            </p:stCondLst>
                            <p:childTnLst>
                              <p:par>
                                <p:cTn id="35" presetID="7"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00" fill="hold"/>
                                        <p:tgtEl>
                                          <p:spTgt spid="7"/>
                                        </p:tgtEl>
                                        <p:attrNameLst>
                                          <p:attrName>ppt_x</p:attrName>
                                        </p:attrNameLst>
                                      </p:cBhvr>
                                      <p:tavLst>
                                        <p:tav tm="0">
                                          <p:val>
                                            <p:strVal val="#ppt_x"/>
                                          </p:val>
                                        </p:tav>
                                        <p:tav tm="100000">
                                          <p:val>
                                            <p:strVal val="#ppt_x"/>
                                          </p:val>
                                        </p:tav>
                                      </p:tavLst>
                                    </p:anim>
                                    <p:anim calcmode="lin" valueType="num">
                                      <p:cBhvr additive="base">
                                        <p:cTn id="38" dur="10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10000"/>
                            </p:stCondLst>
                            <p:childTnLst>
                              <p:par>
                                <p:cTn id="40" presetID="7"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1000" fill="hold"/>
                                        <p:tgtEl>
                                          <p:spTgt spid="8"/>
                                        </p:tgtEl>
                                        <p:attrNameLst>
                                          <p:attrName>ppt_x</p:attrName>
                                        </p:attrNameLst>
                                      </p:cBhvr>
                                      <p:tavLst>
                                        <p:tav tm="0">
                                          <p:val>
                                            <p:strVal val="#ppt_x"/>
                                          </p:val>
                                        </p:tav>
                                        <p:tav tm="100000">
                                          <p:val>
                                            <p:strVal val="#ppt_x"/>
                                          </p:val>
                                        </p:tav>
                                      </p:tavLst>
                                    </p:anim>
                                    <p:anim calcmode="lin" valueType="num">
                                      <p:cBhvr additive="base">
                                        <p:cTn id="43" dur="10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11000"/>
                            </p:stCondLst>
                            <p:childTnLst>
                              <p:par>
                                <p:cTn id="45" presetID="7"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1000" fill="hold"/>
                                        <p:tgtEl>
                                          <p:spTgt spid="9"/>
                                        </p:tgtEl>
                                        <p:attrNameLst>
                                          <p:attrName>ppt_x</p:attrName>
                                        </p:attrNameLst>
                                      </p:cBhvr>
                                      <p:tavLst>
                                        <p:tav tm="0">
                                          <p:val>
                                            <p:strVal val="#ppt_x"/>
                                          </p:val>
                                        </p:tav>
                                        <p:tav tm="100000">
                                          <p:val>
                                            <p:strVal val="#ppt_x"/>
                                          </p:val>
                                        </p:tav>
                                      </p:tavLst>
                                    </p:anim>
                                    <p:anim calcmode="lin" valueType="num">
                                      <p:cBhvr additive="base">
                                        <p:cTn id="48" dur="10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12000"/>
                            </p:stCondLst>
                            <p:childTnLst>
                              <p:par>
                                <p:cTn id="50" presetID="7"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1000" fill="hold"/>
                                        <p:tgtEl>
                                          <p:spTgt spid="10"/>
                                        </p:tgtEl>
                                        <p:attrNameLst>
                                          <p:attrName>ppt_x</p:attrName>
                                        </p:attrNameLst>
                                      </p:cBhvr>
                                      <p:tavLst>
                                        <p:tav tm="0">
                                          <p:val>
                                            <p:strVal val="#ppt_x"/>
                                          </p:val>
                                        </p:tav>
                                        <p:tav tm="100000">
                                          <p:val>
                                            <p:strVal val="#ppt_x"/>
                                          </p:val>
                                        </p:tav>
                                      </p:tavLst>
                                    </p:anim>
                                    <p:anim calcmode="lin" valueType="num">
                                      <p:cBhvr additive="base">
                                        <p:cTn id="53" dur="10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13000"/>
                            </p:stCondLst>
                            <p:childTnLst>
                              <p:par>
                                <p:cTn id="55" presetID="7"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1000" fill="hold"/>
                                        <p:tgtEl>
                                          <p:spTgt spid="17"/>
                                        </p:tgtEl>
                                        <p:attrNameLst>
                                          <p:attrName>ppt_x</p:attrName>
                                        </p:attrNameLst>
                                      </p:cBhvr>
                                      <p:tavLst>
                                        <p:tav tm="0">
                                          <p:val>
                                            <p:strVal val="#ppt_x"/>
                                          </p:val>
                                        </p:tav>
                                        <p:tav tm="100000">
                                          <p:val>
                                            <p:strVal val="#ppt_x"/>
                                          </p:val>
                                        </p:tav>
                                      </p:tavLst>
                                    </p:anim>
                                    <p:anim calcmode="lin" valueType="num">
                                      <p:cBhvr additive="base">
                                        <p:cTn id="58" dur="1000" fill="hold"/>
                                        <p:tgtEl>
                                          <p:spTgt spid="17"/>
                                        </p:tgtEl>
                                        <p:attrNameLst>
                                          <p:attrName>ppt_y</p:attrName>
                                        </p:attrNameLst>
                                      </p:cBhvr>
                                      <p:tavLst>
                                        <p:tav tm="0">
                                          <p:val>
                                            <p:strVal val="1+#ppt_h/2"/>
                                          </p:val>
                                        </p:tav>
                                        <p:tav tm="100000">
                                          <p:val>
                                            <p:strVal val="#ppt_y"/>
                                          </p:val>
                                        </p:tav>
                                      </p:tavLst>
                                    </p:anim>
                                  </p:childTnLst>
                                </p:cTn>
                              </p:par>
                            </p:childTnLst>
                          </p:cTn>
                        </p:par>
                        <p:par>
                          <p:cTn id="59" fill="hold">
                            <p:stCondLst>
                              <p:cond delay="14000"/>
                            </p:stCondLst>
                            <p:childTnLst>
                              <p:par>
                                <p:cTn id="60" presetID="7"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1000" fill="hold"/>
                                        <p:tgtEl>
                                          <p:spTgt spid="18"/>
                                        </p:tgtEl>
                                        <p:attrNameLst>
                                          <p:attrName>ppt_x</p:attrName>
                                        </p:attrNameLst>
                                      </p:cBhvr>
                                      <p:tavLst>
                                        <p:tav tm="0">
                                          <p:val>
                                            <p:strVal val="#ppt_x"/>
                                          </p:val>
                                        </p:tav>
                                        <p:tav tm="100000">
                                          <p:val>
                                            <p:strVal val="#ppt_x"/>
                                          </p:val>
                                        </p:tav>
                                      </p:tavLst>
                                    </p:anim>
                                    <p:anim calcmode="lin" valueType="num">
                                      <p:cBhvr additive="base">
                                        <p:cTn id="63" dur="1000" fill="hold"/>
                                        <p:tgtEl>
                                          <p:spTgt spid="18"/>
                                        </p:tgtEl>
                                        <p:attrNameLst>
                                          <p:attrName>ppt_y</p:attrName>
                                        </p:attrNameLst>
                                      </p:cBhvr>
                                      <p:tavLst>
                                        <p:tav tm="0">
                                          <p:val>
                                            <p:strVal val="1+#ppt_h/2"/>
                                          </p:val>
                                        </p:tav>
                                        <p:tav tm="100000">
                                          <p:val>
                                            <p:strVal val="#ppt_y"/>
                                          </p:val>
                                        </p:tav>
                                      </p:tavLst>
                                    </p:anim>
                                  </p:childTnLst>
                                </p:cTn>
                              </p:par>
                            </p:childTnLst>
                          </p:cTn>
                        </p:par>
                        <p:par>
                          <p:cTn id="64" fill="hold">
                            <p:stCondLst>
                              <p:cond delay="15000"/>
                            </p:stCondLst>
                            <p:childTnLst>
                              <p:par>
                                <p:cTn id="65" presetID="7" presetClass="entr" presetSubtype="4"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1000" fill="hold"/>
                                        <p:tgtEl>
                                          <p:spTgt spid="19"/>
                                        </p:tgtEl>
                                        <p:attrNameLst>
                                          <p:attrName>ppt_x</p:attrName>
                                        </p:attrNameLst>
                                      </p:cBhvr>
                                      <p:tavLst>
                                        <p:tav tm="0">
                                          <p:val>
                                            <p:strVal val="#ppt_x"/>
                                          </p:val>
                                        </p:tav>
                                        <p:tav tm="100000">
                                          <p:val>
                                            <p:strVal val="#ppt_x"/>
                                          </p:val>
                                        </p:tav>
                                      </p:tavLst>
                                    </p:anim>
                                    <p:anim calcmode="lin" valueType="num">
                                      <p:cBhvr additive="base">
                                        <p:cTn id="68" dur="1000" fill="hold"/>
                                        <p:tgtEl>
                                          <p:spTgt spid="19"/>
                                        </p:tgtEl>
                                        <p:attrNameLst>
                                          <p:attrName>ppt_y</p:attrName>
                                        </p:attrNameLst>
                                      </p:cBhvr>
                                      <p:tavLst>
                                        <p:tav tm="0">
                                          <p:val>
                                            <p:strVal val="1+#ppt_h/2"/>
                                          </p:val>
                                        </p:tav>
                                        <p:tav tm="100000">
                                          <p:val>
                                            <p:strVal val="#ppt_y"/>
                                          </p:val>
                                        </p:tav>
                                      </p:tavLst>
                                    </p:anim>
                                  </p:childTnLst>
                                </p:cTn>
                              </p:par>
                            </p:childTnLst>
                          </p:cTn>
                        </p:par>
                        <p:par>
                          <p:cTn id="69" fill="hold">
                            <p:stCondLst>
                              <p:cond delay="16000"/>
                            </p:stCondLst>
                            <p:childTnLst>
                              <p:par>
                                <p:cTn id="70" presetID="7" presetClass="entr" presetSubtype="4"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1000" fill="hold"/>
                                        <p:tgtEl>
                                          <p:spTgt spid="20"/>
                                        </p:tgtEl>
                                        <p:attrNameLst>
                                          <p:attrName>ppt_x</p:attrName>
                                        </p:attrNameLst>
                                      </p:cBhvr>
                                      <p:tavLst>
                                        <p:tav tm="0">
                                          <p:val>
                                            <p:strVal val="#ppt_x"/>
                                          </p:val>
                                        </p:tav>
                                        <p:tav tm="100000">
                                          <p:val>
                                            <p:strVal val="#ppt_x"/>
                                          </p:val>
                                        </p:tav>
                                      </p:tavLst>
                                    </p:anim>
                                    <p:anim calcmode="lin" valueType="num">
                                      <p:cBhvr additive="base">
                                        <p:cTn id="73" dur="1000" fill="hold"/>
                                        <p:tgtEl>
                                          <p:spTgt spid="20"/>
                                        </p:tgtEl>
                                        <p:attrNameLst>
                                          <p:attrName>ppt_y</p:attrName>
                                        </p:attrNameLst>
                                      </p:cBhvr>
                                      <p:tavLst>
                                        <p:tav tm="0">
                                          <p:val>
                                            <p:strVal val="1+#ppt_h/2"/>
                                          </p:val>
                                        </p:tav>
                                        <p:tav tm="100000">
                                          <p:val>
                                            <p:strVal val="#ppt_y"/>
                                          </p:val>
                                        </p:tav>
                                      </p:tavLst>
                                    </p:anim>
                                  </p:childTnLst>
                                </p:cTn>
                              </p:par>
                            </p:childTnLst>
                          </p:cTn>
                        </p:par>
                        <p:par>
                          <p:cTn id="74" fill="hold">
                            <p:stCondLst>
                              <p:cond delay="17000"/>
                            </p:stCondLst>
                            <p:childTnLst>
                              <p:par>
                                <p:cTn id="75" presetID="7" presetClass="entr" presetSubtype="4"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1000" fill="hold"/>
                                        <p:tgtEl>
                                          <p:spTgt spid="21"/>
                                        </p:tgtEl>
                                        <p:attrNameLst>
                                          <p:attrName>ppt_x</p:attrName>
                                        </p:attrNameLst>
                                      </p:cBhvr>
                                      <p:tavLst>
                                        <p:tav tm="0">
                                          <p:val>
                                            <p:strVal val="#ppt_x"/>
                                          </p:val>
                                        </p:tav>
                                        <p:tav tm="100000">
                                          <p:val>
                                            <p:strVal val="#ppt_x"/>
                                          </p:val>
                                        </p:tav>
                                      </p:tavLst>
                                    </p:anim>
                                    <p:anim calcmode="lin" valueType="num">
                                      <p:cBhvr additive="base">
                                        <p:cTn id="78" dur="1000" fill="hold"/>
                                        <p:tgtEl>
                                          <p:spTgt spid="21"/>
                                        </p:tgtEl>
                                        <p:attrNameLst>
                                          <p:attrName>ppt_y</p:attrName>
                                        </p:attrNameLst>
                                      </p:cBhvr>
                                      <p:tavLst>
                                        <p:tav tm="0">
                                          <p:val>
                                            <p:strVal val="1+#ppt_h/2"/>
                                          </p:val>
                                        </p:tav>
                                        <p:tav tm="100000">
                                          <p:val>
                                            <p:strVal val="#ppt_y"/>
                                          </p:val>
                                        </p:tav>
                                      </p:tavLst>
                                    </p:anim>
                                  </p:childTnLst>
                                </p:cTn>
                              </p:par>
                            </p:childTnLst>
                          </p:cTn>
                        </p:par>
                        <p:par>
                          <p:cTn id="79" fill="hold">
                            <p:stCondLst>
                              <p:cond delay="18000"/>
                            </p:stCondLst>
                            <p:childTnLst>
                              <p:par>
                                <p:cTn id="80" presetID="7" presetClass="entr" presetSubtype="4"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1000" fill="hold"/>
                                        <p:tgtEl>
                                          <p:spTgt spid="22"/>
                                        </p:tgtEl>
                                        <p:attrNameLst>
                                          <p:attrName>ppt_x</p:attrName>
                                        </p:attrNameLst>
                                      </p:cBhvr>
                                      <p:tavLst>
                                        <p:tav tm="0">
                                          <p:val>
                                            <p:strVal val="#ppt_x"/>
                                          </p:val>
                                        </p:tav>
                                        <p:tav tm="100000">
                                          <p:val>
                                            <p:strVal val="#ppt_x"/>
                                          </p:val>
                                        </p:tav>
                                      </p:tavLst>
                                    </p:anim>
                                    <p:anim calcmode="lin" valueType="num">
                                      <p:cBhvr additive="base">
                                        <p:cTn id="83" dur="1000" fill="hold"/>
                                        <p:tgtEl>
                                          <p:spTgt spid="22"/>
                                        </p:tgtEl>
                                        <p:attrNameLst>
                                          <p:attrName>ppt_y</p:attrName>
                                        </p:attrNameLst>
                                      </p:cBhvr>
                                      <p:tavLst>
                                        <p:tav tm="0">
                                          <p:val>
                                            <p:strVal val="1+#ppt_h/2"/>
                                          </p:val>
                                        </p:tav>
                                        <p:tav tm="100000">
                                          <p:val>
                                            <p:strVal val="#ppt_y"/>
                                          </p:val>
                                        </p:tav>
                                      </p:tavLst>
                                    </p:anim>
                                  </p:childTnLst>
                                </p:cTn>
                              </p:par>
                            </p:childTnLst>
                          </p:cTn>
                        </p:par>
                        <p:par>
                          <p:cTn id="84" fill="hold">
                            <p:stCondLst>
                              <p:cond delay="19000"/>
                            </p:stCondLst>
                            <p:childTnLst>
                              <p:par>
                                <p:cTn id="85" presetID="7" presetClass="entr" presetSubtype="4"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1000" fill="hold"/>
                                        <p:tgtEl>
                                          <p:spTgt spid="23"/>
                                        </p:tgtEl>
                                        <p:attrNameLst>
                                          <p:attrName>ppt_x</p:attrName>
                                        </p:attrNameLst>
                                      </p:cBhvr>
                                      <p:tavLst>
                                        <p:tav tm="0">
                                          <p:val>
                                            <p:strVal val="#ppt_x"/>
                                          </p:val>
                                        </p:tav>
                                        <p:tav tm="100000">
                                          <p:val>
                                            <p:strVal val="#ppt_x"/>
                                          </p:val>
                                        </p:tav>
                                      </p:tavLst>
                                    </p:anim>
                                    <p:anim calcmode="lin" valueType="num">
                                      <p:cBhvr additive="base">
                                        <p:cTn id="88" dur="1000" fill="hold"/>
                                        <p:tgtEl>
                                          <p:spTgt spid="23"/>
                                        </p:tgtEl>
                                        <p:attrNameLst>
                                          <p:attrName>ppt_y</p:attrName>
                                        </p:attrNameLst>
                                      </p:cBhvr>
                                      <p:tavLst>
                                        <p:tav tm="0">
                                          <p:val>
                                            <p:strVal val="1+#ppt_h/2"/>
                                          </p:val>
                                        </p:tav>
                                        <p:tav tm="100000">
                                          <p:val>
                                            <p:strVal val="#ppt_y"/>
                                          </p:val>
                                        </p:tav>
                                      </p:tavLst>
                                    </p:anim>
                                  </p:childTnLst>
                                </p:cTn>
                              </p:par>
                            </p:childTnLst>
                          </p:cTn>
                        </p:par>
                        <p:par>
                          <p:cTn id="89" fill="hold">
                            <p:stCondLst>
                              <p:cond delay="20000"/>
                            </p:stCondLst>
                            <p:childTnLst>
                              <p:par>
                                <p:cTn id="90" presetID="7" presetClass="entr" presetSubtype="4"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additive="base">
                                        <p:cTn id="92" dur="1000" fill="hold"/>
                                        <p:tgtEl>
                                          <p:spTgt spid="24"/>
                                        </p:tgtEl>
                                        <p:attrNameLst>
                                          <p:attrName>ppt_x</p:attrName>
                                        </p:attrNameLst>
                                      </p:cBhvr>
                                      <p:tavLst>
                                        <p:tav tm="0">
                                          <p:val>
                                            <p:strVal val="#ppt_x"/>
                                          </p:val>
                                        </p:tav>
                                        <p:tav tm="100000">
                                          <p:val>
                                            <p:strVal val="#ppt_x"/>
                                          </p:val>
                                        </p:tav>
                                      </p:tavLst>
                                    </p:anim>
                                    <p:anim calcmode="lin" valueType="num">
                                      <p:cBhvr additive="base">
                                        <p:cTn id="93" dur="1000" fill="hold"/>
                                        <p:tgtEl>
                                          <p:spTgt spid="24"/>
                                        </p:tgtEl>
                                        <p:attrNameLst>
                                          <p:attrName>ppt_y</p:attrName>
                                        </p:attrNameLst>
                                      </p:cBhvr>
                                      <p:tavLst>
                                        <p:tav tm="0">
                                          <p:val>
                                            <p:strVal val="1+#ppt_h/2"/>
                                          </p:val>
                                        </p:tav>
                                        <p:tav tm="100000">
                                          <p:val>
                                            <p:strVal val="#ppt_y"/>
                                          </p:val>
                                        </p:tav>
                                      </p:tavLst>
                                    </p:anim>
                                  </p:childTnLst>
                                </p:cTn>
                              </p:par>
                            </p:childTnLst>
                          </p:cTn>
                        </p:par>
                        <p:par>
                          <p:cTn id="94" fill="hold">
                            <p:stCondLst>
                              <p:cond delay="21000"/>
                            </p:stCondLst>
                            <p:childTnLst>
                              <p:par>
                                <p:cTn id="95" presetID="10" presetClass="entr" presetSubtype="0" fill="hold" grpId="0" nodeType="afterEffect">
                                  <p:stCondLst>
                                    <p:cond delay="0"/>
                                  </p:stCondLst>
                                  <p:iterate type="lt">
                                    <p:tmPct val="0"/>
                                  </p:iterate>
                                  <p:childTnLst>
                                    <p:set>
                                      <p:cBhvr>
                                        <p:cTn id="96" dur="1" fill="hold">
                                          <p:stCondLst>
                                            <p:cond delay="0"/>
                                          </p:stCondLst>
                                        </p:cTn>
                                        <p:tgtEl>
                                          <p:spTgt spid="25"/>
                                        </p:tgtEl>
                                        <p:attrNameLst>
                                          <p:attrName>style.visibility</p:attrName>
                                        </p:attrNameLst>
                                      </p:cBhvr>
                                      <p:to>
                                        <p:strVal val="visible"/>
                                      </p:to>
                                    </p:set>
                                    <p:animEffect transition="in" filter="fade">
                                      <p:cBhvr>
                                        <p:cTn id="97" dur="2000"/>
                                        <p:tgtEl>
                                          <p:spTgt spid="25"/>
                                        </p:tgtEl>
                                      </p:cBhvr>
                                    </p:animEffect>
                                  </p:childTnLst>
                                </p:cTn>
                              </p:par>
                            </p:childTnLst>
                          </p:cTn>
                        </p:par>
                        <p:par>
                          <p:cTn id="98" fill="hold">
                            <p:stCondLst>
                              <p:cond delay="23000"/>
                            </p:stCondLst>
                            <p:childTnLst>
                              <p:par>
                                <p:cTn id="99" presetID="21" presetClass="emph" presetSubtype="0" fill="hold" grpId="1" nodeType="afterEffect">
                                  <p:stCondLst>
                                    <p:cond delay="0"/>
                                  </p:stCondLst>
                                  <p:iterate type="lt">
                                    <p:tmPct val="0"/>
                                  </p:iterate>
                                  <p:childTnLst>
                                    <p:animClr clrSpc="hsl" dir="cw">
                                      <p:cBhvr override="childStyle">
                                        <p:cTn id="100" dur="500" fill="hold"/>
                                        <p:tgtEl>
                                          <p:spTgt spid="25"/>
                                        </p:tgtEl>
                                        <p:attrNameLst>
                                          <p:attrName>style.color</p:attrName>
                                        </p:attrNameLst>
                                      </p:cBhvr>
                                      <p:by>
                                        <p:hsl h="7200000" s="0" l="0"/>
                                      </p:by>
                                    </p:animClr>
                                    <p:animClr clrSpc="hsl" dir="cw">
                                      <p:cBhvr>
                                        <p:cTn id="101" dur="500" fill="hold"/>
                                        <p:tgtEl>
                                          <p:spTgt spid="25"/>
                                        </p:tgtEl>
                                        <p:attrNameLst>
                                          <p:attrName>fillcolor</p:attrName>
                                        </p:attrNameLst>
                                      </p:cBhvr>
                                      <p:by>
                                        <p:hsl h="7200000" s="0" l="0"/>
                                      </p:by>
                                    </p:animClr>
                                    <p:animClr clrSpc="hsl" dir="cw">
                                      <p:cBhvr>
                                        <p:cTn id="102" dur="500" fill="hold"/>
                                        <p:tgtEl>
                                          <p:spTgt spid="25"/>
                                        </p:tgtEl>
                                        <p:attrNameLst>
                                          <p:attrName>stroke.color</p:attrName>
                                        </p:attrNameLst>
                                      </p:cBhvr>
                                      <p:by>
                                        <p:hsl h="7200000" s="0" l="0"/>
                                      </p:by>
                                    </p:animClr>
                                    <p:set>
                                      <p:cBhvr>
                                        <p:cTn id="103" dur="500" fill="hold"/>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animBg="1"/>
      <p:bldP spid="5" grpId="0"/>
      <p:bldP spid="6" grpId="0" animBg="1"/>
      <p:bldP spid="7" grpId="0"/>
      <p:bldP spid="8" grpId="0" animBg="1"/>
      <p:bldP spid="9" grpId="0"/>
      <p:bldP spid="10" grpId="0" animBg="1"/>
      <p:bldP spid="17" grpId="0"/>
      <p:bldP spid="18" grpId="0" animBg="1"/>
      <p:bldP spid="19" grpId="0"/>
      <p:bldP spid="20" grpId="0" animBg="1"/>
      <p:bldP spid="21" grpId="0"/>
      <p:bldP spid="22" grpId="0" animBg="1"/>
      <p:bldP spid="23" grpId="0"/>
      <p:bldP spid="24" grpId="0" animBg="1"/>
      <p:bldP spid="25" grpId="0" animBg="1"/>
      <p:bldP spid="2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304800" y="381000"/>
            <a:ext cx="9067800" cy="2133600"/>
          </a:xfrm>
          <a:prstGeom prst="irregularSeal1">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1"/>
                </a:solidFill>
                <a:effectLst>
                  <a:outerShdw blurRad="38100" dist="38100" dir="2700000" algn="tl">
                    <a:srgbClr val="000000">
                      <a:alpha val="43137"/>
                    </a:srgbClr>
                  </a:outerShdw>
                </a:effectLst>
                <a:latin typeface="NikoshBAN" pitchFamily="2" charset="0"/>
                <a:cs typeface="NikoshBAN" pitchFamily="2" charset="0"/>
              </a:rPr>
              <a:t>যথাস্থানে বিরাম চিহ্ন বসাও </a:t>
            </a:r>
            <a:endParaRPr lang="en-US" sz="4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381000" y="2438400"/>
            <a:ext cx="8610600" cy="1938992"/>
          </a:xfrm>
          <a:prstGeom prst="rect">
            <a:avLst/>
          </a:prstGeom>
          <a:noFill/>
          <a:ln>
            <a:noFill/>
          </a:ln>
        </p:spPr>
        <p:txBody>
          <a:bodyPr wrap="square" rtlCol="0">
            <a:spAutoFit/>
          </a:bodyPr>
          <a:lstStyle/>
          <a:p>
            <a:r>
              <a:rPr lang="bn-BD" sz="4000" dirty="0">
                <a:effectLst>
                  <a:outerShdw blurRad="38100" dist="38100" dir="2700000" algn="tl">
                    <a:srgbClr val="000000">
                      <a:alpha val="43137"/>
                    </a:srgbClr>
                  </a:outerShdw>
                </a:effectLst>
                <a:latin typeface="NikoshBAN" pitchFamily="2" charset="0"/>
                <a:cs typeface="NikoshBAN" pitchFamily="2" charset="0"/>
              </a:rPr>
              <a:t>মামা বললেন এটা শখের হাঁড়ি শখ করে পছন্দের জিনিস এই সুন্দর হাঁড়িতে রাখা হয় তাই এর নাম শখের হাঁড়ি তাছাড়া শখের যে কোনো জিনিস তো সুন্দর   </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
        <p:nvSpPr>
          <p:cNvPr id="11" name="TextBox 10"/>
          <p:cNvSpPr txBox="1"/>
          <p:nvPr/>
        </p:nvSpPr>
        <p:spPr>
          <a:xfrm>
            <a:off x="381000" y="4343400"/>
            <a:ext cx="8763000" cy="1938992"/>
          </a:xfrm>
          <a:prstGeom prst="rect">
            <a:avLst/>
          </a:prstGeom>
          <a:noFill/>
          <a:ln>
            <a:noFill/>
          </a:ln>
        </p:spPr>
        <p:txBody>
          <a:bodyPr wrap="square" rtlCol="0">
            <a:spAutoFit/>
          </a:bodyPr>
          <a:lstStyle/>
          <a:p>
            <a:r>
              <a:rPr lang="bn-BD" sz="4000" dirty="0">
                <a:solidFill>
                  <a:srgbClr val="0070C0"/>
                </a:solidFill>
                <a:effectLst>
                  <a:outerShdw blurRad="38100" dist="38100" dir="2700000" algn="tl">
                    <a:srgbClr val="000000">
                      <a:alpha val="43137"/>
                    </a:srgbClr>
                  </a:outerShdw>
                </a:effectLst>
                <a:latin typeface="NikoshBAN" pitchFamily="2" charset="0"/>
                <a:cs typeface="NikoshBAN" pitchFamily="2" charset="0"/>
              </a:rPr>
              <a:t>মামা বললেন, এটা শখের হাঁড়ি। শখ করে পছন্দের জিনিস এই সুন্দর হাঁড়িতে রাখা হয়। তাই এর নাম শখের হাঁড়ি। তাছাড়া শখের যে কোনো জিনিস তো সুন্দর।    </a:t>
            </a:r>
            <a:endParaRPr lang="en-US" sz="4000"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mph" presetSubtype="0" fill="hold" grpId="1" nodeType="afterEffect">
                                  <p:stCondLst>
                                    <p:cond delay="0"/>
                                  </p:stCondLst>
                                  <p:iterate type="lt">
                                    <p:tmPct val="0"/>
                                  </p:iterate>
                                  <p:childTnLst>
                                    <p:animClr clrSpc="hsl" dir="cw">
                                      <p:cBhvr override="childStyle">
                                        <p:cTn id="11" dur="1000" fill="hold"/>
                                        <p:tgtEl>
                                          <p:spTgt spid="4"/>
                                        </p:tgtEl>
                                        <p:attrNameLst>
                                          <p:attrName>style.color</p:attrName>
                                        </p:attrNameLst>
                                      </p:cBhvr>
                                      <p:by>
                                        <p:hsl h="-7200000" s="0" l="0"/>
                                      </p:by>
                                    </p:animClr>
                                    <p:animClr clrSpc="hsl" dir="cw">
                                      <p:cBhvr>
                                        <p:cTn id="12" dur="1000" fill="hold"/>
                                        <p:tgtEl>
                                          <p:spTgt spid="4"/>
                                        </p:tgtEl>
                                        <p:attrNameLst>
                                          <p:attrName>fillcolor</p:attrName>
                                        </p:attrNameLst>
                                      </p:cBhvr>
                                      <p:by>
                                        <p:hsl h="-7200000" s="0" l="0"/>
                                      </p:by>
                                    </p:animClr>
                                    <p:animClr clrSpc="hsl" dir="cw">
                                      <p:cBhvr>
                                        <p:cTn id="13" dur="1000" fill="hold"/>
                                        <p:tgtEl>
                                          <p:spTgt spid="4"/>
                                        </p:tgtEl>
                                        <p:attrNameLst>
                                          <p:attrName>stroke.color</p:attrName>
                                        </p:attrNameLst>
                                      </p:cBhvr>
                                      <p:by>
                                        <p:hsl h="-7200000" s="0" l="0"/>
                                      </p:by>
                                    </p:animClr>
                                    <p:set>
                                      <p:cBhvr>
                                        <p:cTn id="14" dur="1000" fill="hold"/>
                                        <p:tgtEl>
                                          <p:spTgt spid="4"/>
                                        </p:tgtEl>
                                        <p:attrNameLst>
                                          <p:attrName>fill.type</p:attrName>
                                        </p:attrNameLst>
                                      </p:cBhvr>
                                      <p:to>
                                        <p:strVal val="solid"/>
                                      </p:to>
                                    </p:set>
                                  </p:childTnLst>
                                </p:cTn>
                              </p:par>
                            </p:childTnLst>
                          </p:cTn>
                        </p:par>
                        <p:par>
                          <p:cTn id="15" fill="hold">
                            <p:stCondLst>
                              <p:cond delay="2000"/>
                            </p:stCondLst>
                            <p:childTnLst>
                              <p:par>
                                <p:cTn id="16" presetID="34" presetClass="emph" presetSubtype="0" fill="hold" grpId="2" nodeType="afterEffect">
                                  <p:stCondLst>
                                    <p:cond delay="0"/>
                                  </p:stCondLst>
                                  <p:iterate type="lt">
                                    <p:tmPct val="10000"/>
                                  </p:iterate>
                                  <p:childTnLst>
                                    <p:animMotion origin="layout" path="M 0.0 0.0 L 0.0 -0.07213" pathEditMode="relative" ptsTypes="">
                                      <p:cBhvr>
                                        <p:cTn id="17" dur="500" accel="50000" decel="50000" autoRev="1" fill="hold">
                                          <p:stCondLst>
                                            <p:cond delay="0"/>
                                          </p:stCondLst>
                                        </p:cTn>
                                        <p:tgtEl>
                                          <p:spTgt spid="4"/>
                                        </p:tgtEl>
                                        <p:attrNameLst>
                                          <p:attrName>ppt_x</p:attrName>
                                          <p:attrName>ppt_y</p:attrName>
                                        </p:attrNameLst>
                                      </p:cBhvr>
                                    </p:animMotion>
                                    <p:animRot by="1500000">
                                      <p:cBhvr>
                                        <p:cTn id="18" dur="250" fill="hold">
                                          <p:stCondLst>
                                            <p:cond delay="0"/>
                                          </p:stCondLst>
                                        </p:cTn>
                                        <p:tgtEl>
                                          <p:spTgt spid="4"/>
                                        </p:tgtEl>
                                        <p:attrNameLst>
                                          <p:attrName>r</p:attrName>
                                        </p:attrNameLst>
                                      </p:cBhvr>
                                    </p:animRot>
                                    <p:animRot by="-1500000">
                                      <p:cBhvr>
                                        <p:cTn id="19" dur="250" fill="hold">
                                          <p:stCondLst>
                                            <p:cond delay="250"/>
                                          </p:stCondLst>
                                        </p:cTn>
                                        <p:tgtEl>
                                          <p:spTgt spid="4"/>
                                        </p:tgtEl>
                                        <p:attrNameLst>
                                          <p:attrName>r</p:attrName>
                                        </p:attrNameLst>
                                      </p:cBhvr>
                                    </p:animRot>
                                    <p:animRot by="-1500000">
                                      <p:cBhvr>
                                        <p:cTn id="20" dur="250" fill="hold">
                                          <p:stCondLst>
                                            <p:cond delay="500"/>
                                          </p:stCondLst>
                                        </p:cTn>
                                        <p:tgtEl>
                                          <p:spTgt spid="4"/>
                                        </p:tgtEl>
                                        <p:attrNameLst>
                                          <p:attrName>r</p:attrName>
                                        </p:attrNameLst>
                                      </p:cBhvr>
                                    </p:animRot>
                                    <p:animRot by="1500000">
                                      <p:cBhvr>
                                        <p:cTn id="21" dur="250" fill="hold">
                                          <p:stCondLst>
                                            <p:cond delay="750"/>
                                          </p:stCondLst>
                                        </p:cTn>
                                        <p:tgtEl>
                                          <p:spTgt spid="4"/>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d5e3840921ac0e2017165d39ec02993_large.jpg"/>
          <p:cNvPicPr>
            <a:picLocks noChangeAspect="1"/>
          </p:cNvPicPr>
          <p:nvPr/>
        </p:nvPicPr>
        <p:blipFill>
          <a:blip r:embed="rId2" cstate="print"/>
          <a:stretch>
            <a:fillRect/>
          </a:stretch>
        </p:blipFill>
        <p:spPr>
          <a:xfrm>
            <a:off x="2133600" y="1752600"/>
            <a:ext cx="5663821" cy="3870960"/>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2209800" y="5791200"/>
            <a:ext cx="5105400" cy="609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rgbClr val="FF0000"/>
                </a:solidFill>
                <a:latin typeface="NikoshBAN" pitchFamily="2" charset="0"/>
                <a:cs typeface="NikoshBAN" pitchFamily="2" charset="0"/>
              </a:rPr>
              <a:t>বাঙি, তরমুজের দোকান</a:t>
            </a:r>
            <a:endParaRPr lang="en-US" sz="3600" dirty="0">
              <a:solidFill>
                <a:srgbClr val="FF0000"/>
              </a:solidFill>
              <a:latin typeface="NikoshBAN" pitchFamily="2" charset="0"/>
              <a:cs typeface="NikoshBAN" pitchFamily="2" charset="0"/>
            </a:endParaRPr>
          </a:p>
        </p:txBody>
      </p:sp>
      <p:sp>
        <p:nvSpPr>
          <p:cNvPr id="14" name="Cloud 13"/>
          <p:cNvSpPr/>
          <p:nvPr/>
        </p:nvSpPr>
        <p:spPr>
          <a:xfrm>
            <a:off x="2743200" y="228600"/>
            <a:ext cx="3886200" cy="137160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76600" y="381000"/>
            <a:ext cx="3048000" cy="923330"/>
          </a:xfrm>
          <a:prstGeom prst="rect">
            <a:avLst/>
          </a:prstGeom>
          <a:noFill/>
        </p:spPr>
        <p:txBody>
          <a:bodyPr wrap="square" rtlCol="0">
            <a:spAutoFit/>
          </a:bodyPr>
          <a:lstStyle/>
          <a:p>
            <a:pPr algn="ctr"/>
            <a:r>
              <a:rPr lang="bn-BD" sz="5400" dirty="0">
                <a:effectLst>
                  <a:outerShdw blurRad="38100" dist="38100" dir="2700000" algn="tl">
                    <a:srgbClr val="000000">
                      <a:alpha val="43137"/>
                    </a:srgbClr>
                  </a:outerShdw>
                </a:effectLst>
                <a:latin typeface="NikoshBAN" pitchFamily="2" charset="0"/>
                <a:cs typeface="NikoshBAN" pitchFamily="2" charset="0"/>
              </a:rPr>
              <a:t>ছবিগুলো দেখ </a:t>
            </a:r>
            <a:endParaRPr lang="en-US" sz="54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16" name="Picture 15" descr="aakashnila_1288937800_1-rosogolla.jpg"/>
          <p:cNvPicPr>
            <a:picLocks noChangeAspect="1"/>
          </p:cNvPicPr>
          <p:nvPr/>
        </p:nvPicPr>
        <p:blipFill>
          <a:blip r:embed="rId3" cstate="print"/>
          <a:stretch>
            <a:fillRect/>
          </a:stretch>
        </p:blipFill>
        <p:spPr>
          <a:xfrm>
            <a:off x="1905000" y="1752600"/>
            <a:ext cx="3048000" cy="3886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GILAPI.JPG"/>
          <p:cNvPicPr>
            <a:picLocks noChangeAspect="1"/>
          </p:cNvPicPr>
          <p:nvPr/>
        </p:nvPicPr>
        <p:blipFill>
          <a:blip r:embed="rId4" cstate="print"/>
          <a:stretch>
            <a:fillRect/>
          </a:stretch>
        </p:blipFill>
        <p:spPr>
          <a:xfrm>
            <a:off x="4953000" y="1752600"/>
            <a:ext cx="2819400" cy="3886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ectangle 17"/>
          <p:cNvSpPr/>
          <p:nvPr/>
        </p:nvSpPr>
        <p:spPr>
          <a:xfrm>
            <a:off x="2209800" y="5791200"/>
            <a:ext cx="5181600" cy="609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rgbClr val="FF0000"/>
                </a:solidFill>
                <a:latin typeface="NikoshBAN" pitchFamily="2" charset="0"/>
                <a:cs typeface="NikoshBAN" pitchFamily="2" charset="0"/>
              </a:rPr>
              <a:t>মিষ্টি জিলাপির দোকান</a:t>
            </a:r>
            <a:endParaRPr lang="en-US" sz="3600" dirty="0">
              <a:solidFill>
                <a:srgbClr val="FF0000"/>
              </a:solidFill>
              <a:latin typeface="NikoshBAN" pitchFamily="2" charset="0"/>
              <a:cs typeface="NikoshBAN" pitchFamily="2" charset="0"/>
            </a:endParaRPr>
          </a:p>
        </p:txBody>
      </p:sp>
      <p:pic>
        <p:nvPicPr>
          <p:cNvPr id="19" name="Picture 18" descr="pannabd123_1239514169_2-800px-BoishakhiMela6.JPG"/>
          <p:cNvPicPr>
            <a:picLocks noChangeAspect="1"/>
          </p:cNvPicPr>
          <p:nvPr/>
        </p:nvPicPr>
        <p:blipFill>
          <a:blip r:embed="rId5" cstate="print"/>
          <a:stretch>
            <a:fillRect/>
          </a:stretch>
        </p:blipFill>
        <p:spPr>
          <a:xfrm>
            <a:off x="1905000" y="1752600"/>
            <a:ext cx="2971800" cy="3886200"/>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pannabd123_1239514218_3-800px-BoishakhiMela8.JPG"/>
          <p:cNvPicPr>
            <a:picLocks noChangeAspect="1"/>
          </p:cNvPicPr>
          <p:nvPr/>
        </p:nvPicPr>
        <p:blipFill>
          <a:blip r:embed="rId6" cstate="print"/>
          <a:stretch>
            <a:fillRect/>
          </a:stretch>
        </p:blipFill>
        <p:spPr>
          <a:xfrm>
            <a:off x="4876800" y="1752600"/>
            <a:ext cx="2895600" cy="3886200"/>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p:cNvSpPr/>
          <p:nvPr/>
        </p:nvSpPr>
        <p:spPr>
          <a:xfrm>
            <a:off x="2209800" y="5791200"/>
            <a:ext cx="5181600" cy="609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rgbClr val="FF0000"/>
                </a:solidFill>
                <a:latin typeface="NikoshBAN" pitchFamily="2" charset="0"/>
                <a:cs typeface="NikoshBAN" pitchFamily="2" charset="0"/>
              </a:rPr>
              <a:t>মুড়ি-মুড়কি, বাতাসার দোকান</a:t>
            </a:r>
            <a:endParaRPr lang="en-US" sz="36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Clr clrSpc="rgb" dir="cw">
                                      <p:cBhvr override="childStyle">
                                        <p:cTn id="6" dur="200" fill="hold"/>
                                        <p:tgtEl>
                                          <p:spTgt spid="14"/>
                                        </p:tgtEl>
                                        <p:attrNameLst>
                                          <p:attrName>style.color</p:attrName>
                                        </p:attrNameLst>
                                      </p:cBhvr>
                                      <p:to>
                                        <a:schemeClr val="accent2"/>
                                      </p:to>
                                    </p:animClr>
                                    <p:animClr clrSpc="rgb" dir="cw">
                                      <p:cBhvr>
                                        <p:cTn id="7" dur="200" fill="hold"/>
                                        <p:tgtEl>
                                          <p:spTgt spid="14"/>
                                        </p:tgtEl>
                                        <p:attrNameLst>
                                          <p:attrName>fillcolor</p:attrName>
                                        </p:attrNameLst>
                                      </p:cBhvr>
                                      <p:to>
                                        <a:schemeClr val="accent2"/>
                                      </p:to>
                                    </p:animClr>
                                    <p:set>
                                      <p:cBhvr>
                                        <p:cTn id="8" dur="200" fill="hold"/>
                                        <p:tgtEl>
                                          <p:spTgt spid="14"/>
                                        </p:tgtEl>
                                        <p:attrNameLst>
                                          <p:attrName>fill.type</p:attrName>
                                        </p:attrNameLst>
                                      </p:cBhvr>
                                      <p:to>
                                        <p:strVal val="solid"/>
                                      </p:to>
                                    </p:set>
                                    <p:set>
                                      <p:cBhvr>
                                        <p:cTn id="9" dur="200" fill="hold"/>
                                        <p:tgtEl>
                                          <p:spTgt spid="14"/>
                                        </p:tgtEl>
                                        <p:attrNameLst>
                                          <p:attrName>fill.on</p:attrName>
                                        </p:attrNameLst>
                                      </p:cBhvr>
                                      <p:to>
                                        <p:strVal val="true"/>
                                      </p:to>
                                    </p:set>
                                    <p:animRot by="120000">
                                      <p:cBhvr>
                                        <p:cTn id="10" dur="200" fill="hold">
                                          <p:stCondLst>
                                            <p:cond delay="0"/>
                                          </p:stCondLst>
                                        </p:cTn>
                                        <p:tgtEl>
                                          <p:spTgt spid="14"/>
                                        </p:tgtEl>
                                        <p:attrNameLst>
                                          <p:attrName>r</p:attrName>
                                        </p:attrNameLst>
                                      </p:cBhvr>
                                    </p:animRot>
                                    <p:animRot by="-240000">
                                      <p:cBhvr>
                                        <p:cTn id="11" dur="400" fill="hold">
                                          <p:stCondLst>
                                            <p:cond delay="400"/>
                                          </p:stCondLst>
                                        </p:cTn>
                                        <p:tgtEl>
                                          <p:spTgt spid="14"/>
                                        </p:tgtEl>
                                        <p:attrNameLst>
                                          <p:attrName>r</p:attrName>
                                        </p:attrNameLst>
                                      </p:cBhvr>
                                    </p:animRot>
                                    <p:animRot by="240000">
                                      <p:cBhvr>
                                        <p:cTn id="12" dur="400" fill="hold">
                                          <p:stCondLst>
                                            <p:cond delay="800"/>
                                          </p:stCondLst>
                                        </p:cTn>
                                        <p:tgtEl>
                                          <p:spTgt spid="14"/>
                                        </p:tgtEl>
                                        <p:attrNameLst>
                                          <p:attrName>r</p:attrName>
                                        </p:attrNameLst>
                                      </p:cBhvr>
                                    </p:animRot>
                                    <p:animRot by="-240000">
                                      <p:cBhvr>
                                        <p:cTn id="13" dur="400" fill="hold">
                                          <p:stCondLst>
                                            <p:cond delay="1200"/>
                                          </p:stCondLst>
                                        </p:cTn>
                                        <p:tgtEl>
                                          <p:spTgt spid="14"/>
                                        </p:tgtEl>
                                        <p:attrNameLst>
                                          <p:attrName>r</p:attrName>
                                        </p:attrNameLst>
                                      </p:cBhvr>
                                    </p:animRot>
                                    <p:animRot by="120000">
                                      <p:cBhvr>
                                        <p:cTn id="14" dur="400" fill="hold">
                                          <p:stCondLst>
                                            <p:cond delay="1600"/>
                                          </p:stCondLst>
                                        </p:cTn>
                                        <p:tgtEl>
                                          <p:spTgt spid="14"/>
                                        </p:tgtEl>
                                        <p:attrNameLst>
                                          <p:attrName>r</p:attrName>
                                        </p:attrNameLst>
                                      </p:cBhvr>
                                    </p:animRot>
                                  </p:childTnLst>
                                </p:cTn>
                              </p:par>
                            </p:childTnLst>
                          </p:cTn>
                        </p:par>
                        <p:par>
                          <p:cTn id="15" fill="hold">
                            <p:stCondLst>
                              <p:cond delay="2000"/>
                            </p:stCondLst>
                            <p:childTnLst>
                              <p:par>
                                <p:cTn id="16" presetID="34" presetClass="emph" presetSubtype="0" fill="hold" nodeType="afterEffect">
                                  <p:stCondLst>
                                    <p:cond delay="0"/>
                                  </p:stCondLst>
                                  <p:iterate type="lt">
                                    <p:tmPct val="10000"/>
                                  </p:iterate>
                                  <p:childTnLst>
                                    <p:animMotion origin="layout" path="M 0.0 0.0 L 0.0 -0.07213" pathEditMode="relative" ptsTypes="">
                                      <p:cBhvr>
                                        <p:cTn id="17" dur="1500" accel="50000" decel="50000" autoRev="1" fill="hold">
                                          <p:stCondLst>
                                            <p:cond delay="0"/>
                                          </p:stCondLst>
                                        </p:cTn>
                                        <p:tgtEl>
                                          <p:spTgt spid="15">
                                            <p:txEl>
                                              <p:pRg st="0" end="0"/>
                                            </p:txEl>
                                          </p:spTgt>
                                        </p:tgtEl>
                                        <p:attrNameLst>
                                          <p:attrName>ppt_x</p:attrName>
                                          <p:attrName>ppt_y</p:attrName>
                                        </p:attrNameLst>
                                      </p:cBhvr>
                                    </p:animMotion>
                                    <p:animRot by="1500000">
                                      <p:cBhvr>
                                        <p:cTn id="18" dur="750" fill="hold">
                                          <p:stCondLst>
                                            <p:cond delay="0"/>
                                          </p:stCondLst>
                                        </p:cTn>
                                        <p:tgtEl>
                                          <p:spTgt spid="15">
                                            <p:txEl>
                                              <p:pRg st="0" end="0"/>
                                            </p:txEl>
                                          </p:spTgt>
                                        </p:tgtEl>
                                        <p:attrNameLst>
                                          <p:attrName>r</p:attrName>
                                        </p:attrNameLst>
                                      </p:cBhvr>
                                    </p:animRot>
                                    <p:animRot by="-1500000">
                                      <p:cBhvr>
                                        <p:cTn id="19" dur="750" fill="hold">
                                          <p:stCondLst>
                                            <p:cond delay="750"/>
                                          </p:stCondLst>
                                        </p:cTn>
                                        <p:tgtEl>
                                          <p:spTgt spid="15">
                                            <p:txEl>
                                              <p:pRg st="0" end="0"/>
                                            </p:txEl>
                                          </p:spTgt>
                                        </p:tgtEl>
                                        <p:attrNameLst>
                                          <p:attrName>r</p:attrName>
                                        </p:attrNameLst>
                                      </p:cBhvr>
                                    </p:animRot>
                                    <p:animRot by="-1500000">
                                      <p:cBhvr>
                                        <p:cTn id="20" dur="750" fill="hold">
                                          <p:stCondLst>
                                            <p:cond delay="1500"/>
                                          </p:stCondLst>
                                        </p:cTn>
                                        <p:tgtEl>
                                          <p:spTgt spid="15">
                                            <p:txEl>
                                              <p:pRg st="0" end="0"/>
                                            </p:txEl>
                                          </p:spTgt>
                                        </p:tgtEl>
                                        <p:attrNameLst>
                                          <p:attrName>r</p:attrName>
                                        </p:attrNameLst>
                                      </p:cBhvr>
                                    </p:animRot>
                                    <p:animRot by="1500000">
                                      <p:cBhvr>
                                        <p:cTn id="21" dur="750" fill="hold">
                                          <p:stCondLst>
                                            <p:cond delay="2250"/>
                                          </p:stCondLst>
                                        </p:cTn>
                                        <p:tgtEl>
                                          <p:spTgt spid="15">
                                            <p:txEl>
                                              <p:pRg st="0" end="0"/>
                                            </p:txEl>
                                          </p:spTgt>
                                        </p:tgtEl>
                                        <p:attrNameLst>
                                          <p:attrName>r</p:attrName>
                                        </p:attrNameLst>
                                      </p:cBhvr>
                                    </p:animRot>
                                  </p:childTnLst>
                                </p:cTn>
                              </p:par>
                            </p:childTnLst>
                          </p:cTn>
                        </p:par>
                        <p:par>
                          <p:cTn id="22" fill="hold">
                            <p:stCondLst>
                              <p:cond delay="77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2"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ppt_x</p:attrName>
                                        </p:attrNameLst>
                                      </p:cBhvr>
                                      <p:tavLst>
                                        <p:tav tm="0">
                                          <p:val>
                                            <p:strVal val="#ppt_x+#ppt_w/2"/>
                                          </p:val>
                                        </p:tav>
                                        <p:tav tm="100000">
                                          <p:val>
                                            <p:strVal val="#ppt_x"/>
                                          </p:val>
                                        </p:tav>
                                      </p:tavLst>
                                    </p:anim>
                                    <p:anim calcmode="lin" valueType="num">
                                      <p:cBhvr>
                                        <p:cTn id="37" dur="500" fill="hold"/>
                                        <p:tgtEl>
                                          <p:spTgt spid="16"/>
                                        </p:tgtEl>
                                        <p:attrNameLst>
                                          <p:attrName>ppt_y</p:attrName>
                                        </p:attrNameLst>
                                      </p:cBhvr>
                                      <p:tavLst>
                                        <p:tav tm="0">
                                          <p:val>
                                            <p:strVal val="#ppt_y"/>
                                          </p:val>
                                        </p:tav>
                                        <p:tav tm="100000">
                                          <p:val>
                                            <p:strVal val="#ppt_y"/>
                                          </p:val>
                                        </p:tav>
                                      </p:tavLst>
                                    </p:anim>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strVal val="#ppt_h"/>
                                          </p:val>
                                        </p:tav>
                                        <p:tav tm="100000">
                                          <p:val>
                                            <p:strVal val="#ppt_h"/>
                                          </p:val>
                                        </p:tav>
                                      </p:tavLst>
                                    </p:anim>
                                  </p:childTnLst>
                                </p:cTn>
                              </p:par>
                              <p:par>
                                <p:cTn id="40" presetID="17" presetClass="entr" presetSubtype="2"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ppt_x</p:attrName>
                                        </p:attrNameLst>
                                      </p:cBhvr>
                                      <p:tavLst>
                                        <p:tav tm="0">
                                          <p:val>
                                            <p:strVal val="#ppt_x+#ppt_w/2"/>
                                          </p:val>
                                        </p:tav>
                                        <p:tav tm="100000">
                                          <p:val>
                                            <p:strVal val="#ppt_x"/>
                                          </p:val>
                                        </p:tav>
                                      </p:tavLst>
                                    </p:anim>
                                    <p:anim calcmode="lin" valueType="num">
                                      <p:cBhvr>
                                        <p:cTn id="43" dur="500" fill="hold"/>
                                        <p:tgtEl>
                                          <p:spTgt spid="17"/>
                                        </p:tgtEl>
                                        <p:attrNameLst>
                                          <p:attrName>ppt_y</p:attrName>
                                        </p:attrNameLst>
                                      </p:cBhvr>
                                      <p:tavLst>
                                        <p:tav tm="0">
                                          <p:val>
                                            <p:strVal val="#ppt_y"/>
                                          </p:val>
                                        </p:tav>
                                        <p:tav tm="100000">
                                          <p:val>
                                            <p:strVal val="#ppt_y"/>
                                          </p:val>
                                        </p:tav>
                                      </p:tavLst>
                                    </p:anim>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0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2000" fill="hold"/>
                                        <p:tgtEl>
                                          <p:spTgt spid="19"/>
                                        </p:tgtEl>
                                        <p:attrNameLst>
                                          <p:attrName>ppt_x</p:attrName>
                                        </p:attrNameLst>
                                      </p:cBhvr>
                                      <p:tavLst>
                                        <p:tav tm="0">
                                          <p:val>
                                            <p:strVal val="#ppt_x"/>
                                          </p:val>
                                        </p:tav>
                                        <p:tav tm="100000">
                                          <p:val>
                                            <p:strVal val="#ppt_x"/>
                                          </p:val>
                                        </p:tav>
                                      </p:tavLst>
                                    </p:anim>
                                    <p:anim calcmode="lin" valueType="num">
                                      <p:cBhvr>
                                        <p:cTn id="56" dur="2000" fill="hold"/>
                                        <p:tgtEl>
                                          <p:spTgt spid="19"/>
                                        </p:tgtEl>
                                        <p:attrNameLst>
                                          <p:attrName>ppt_y</p:attrName>
                                        </p:attrNameLst>
                                      </p:cBhvr>
                                      <p:tavLst>
                                        <p:tav tm="0">
                                          <p:val>
                                            <p:strVal val="#ppt_y+#ppt_h/2"/>
                                          </p:val>
                                        </p:tav>
                                        <p:tav tm="100000">
                                          <p:val>
                                            <p:strVal val="#ppt_y"/>
                                          </p:val>
                                        </p:tav>
                                      </p:tavLst>
                                    </p:anim>
                                    <p:anim calcmode="lin" valueType="num">
                                      <p:cBhvr>
                                        <p:cTn id="57" dur="2000" fill="hold"/>
                                        <p:tgtEl>
                                          <p:spTgt spid="19"/>
                                        </p:tgtEl>
                                        <p:attrNameLst>
                                          <p:attrName>ppt_w</p:attrName>
                                        </p:attrNameLst>
                                      </p:cBhvr>
                                      <p:tavLst>
                                        <p:tav tm="0">
                                          <p:val>
                                            <p:strVal val="#ppt_w"/>
                                          </p:val>
                                        </p:tav>
                                        <p:tav tm="100000">
                                          <p:val>
                                            <p:strVal val="#ppt_w"/>
                                          </p:val>
                                        </p:tav>
                                      </p:tavLst>
                                    </p:anim>
                                    <p:anim calcmode="lin" valueType="num">
                                      <p:cBhvr>
                                        <p:cTn id="58" dur="2000" fill="hold"/>
                                        <p:tgtEl>
                                          <p:spTgt spid="19"/>
                                        </p:tgtEl>
                                        <p:attrNameLst>
                                          <p:attrName>ppt_h</p:attrName>
                                        </p:attrNameLst>
                                      </p:cBhvr>
                                      <p:tavLst>
                                        <p:tav tm="0">
                                          <p:val>
                                            <p:fltVal val="0"/>
                                          </p:val>
                                        </p:tav>
                                        <p:tav tm="100000">
                                          <p:val>
                                            <p:strVal val="#ppt_h"/>
                                          </p:val>
                                        </p:tav>
                                      </p:tavLst>
                                    </p:anim>
                                  </p:childTnLst>
                                </p:cTn>
                              </p:par>
                              <p:par>
                                <p:cTn id="59" presetID="17" presetClass="entr" presetSubtype="4"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2000" fill="hold"/>
                                        <p:tgtEl>
                                          <p:spTgt spid="20"/>
                                        </p:tgtEl>
                                        <p:attrNameLst>
                                          <p:attrName>ppt_x</p:attrName>
                                        </p:attrNameLst>
                                      </p:cBhvr>
                                      <p:tavLst>
                                        <p:tav tm="0">
                                          <p:val>
                                            <p:strVal val="#ppt_x"/>
                                          </p:val>
                                        </p:tav>
                                        <p:tav tm="100000">
                                          <p:val>
                                            <p:strVal val="#ppt_x"/>
                                          </p:val>
                                        </p:tav>
                                      </p:tavLst>
                                    </p:anim>
                                    <p:anim calcmode="lin" valueType="num">
                                      <p:cBhvr>
                                        <p:cTn id="62" dur="2000" fill="hold"/>
                                        <p:tgtEl>
                                          <p:spTgt spid="20"/>
                                        </p:tgtEl>
                                        <p:attrNameLst>
                                          <p:attrName>ppt_y</p:attrName>
                                        </p:attrNameLst>
                                      </p:cBhvr>
                                      <p:tavLst>
                                        <p:tav tm="0">
                                          <p:val>
                                            <p:strVal val="#ppt_y+#ppt_h/2"/>
                                          </p:val>
                                        </p:tav>
                                        <p:tav tm="100000">
                                          <p:val>
                                            <p:strVal val="#ppt_y"/>
                                          </p:val>
                                        </p:tav>
                                      </p:tavLst>
                                    </p:anim>
                                    <p:anim calcmode="lin" valueType="num">
                                      <p:cBhvr>
                                        <p:cTn id="63" dur="2000" fill="hold"/>
                                        <p:tgtEl>
                                          <p:spTgt spid="20"/>
                                        </p:tgtEl>
                                        <p:attrNameLst>
                                          <p:attrName>ppt_w</p:attrName>
                                        </p:attrNameLst>
                                      </p:cBhvr>
                                      <p:tavLst>
                                        <p:tav tm="0">
                                          <p:val>
                                            <p:strVal val="#ppt_w"/>
                                          </p:val>
                                        </p:tav>
                                        <p:tav tm="100000">
                                          <p:val>
                                            <p:strVal val="#ppt_w"/>
                                          </p:val>
                                        </p:tav>
                                      </p:tavLst>
                                    </p:anim>
                                    <p:anim calcmode="lin" valueType="num">
                                      <p:cBhvr>
                                        <p:cTn id="64" dur="20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8"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458200" cy="6370975"/>
          </a:xfrm>
          <a:prstGeom prst="rect">
            <a:avLst/>
          </a:prstGeom>
          <a:noFill/>
          <a:ln>
            <a:noFill/>
          </a:ln>
        </p:spPr>
        <p:txBody>
          <a:bodyPr wrap="square" rtlCol="0">
            <a:spAutoFit/>
          </a:bodyPr>
          <a:lstStyle/>
          <a:p>
            <a:pPr algn="ctr"/>
            <a:r>
              <a:rPr lang="bn-BD" sz="4800" u="sng" dirty="0">
                <a:solidFill>
                  <a:srgbClr val="002060"/>
                </a:solidFill>
                <a:effectLst>
                  <a:outerShdw blurRad="38100" dist="38100" dir="2700000" algn="tl">
                    <a:srgbClr val="000000">
                      <a:alpha val="43137"/>
                    </a:srgbClr>
                  </a:outerShdw>
                </a:effectLst>
                <a:latin typeface="NikoshBAN" pitchFamily="2" charset="0"/>
                <a:cs typeface="NikoshBAN" pitchFamily="2" charset="0"/>
              </a:rPr>
              <a:t>প্রদত্ত অনুচ্ছেদটি পড়ে ৫টি প্রশ্ন তৈরি করঃ-</a:t>
            </a:r>
          </a:p>
          <a:p>
            <a:pPr algn="ctr"/>
            <a:endParaRPr lang="bn-BD" sz="4000" dirty="0">
              <a:effectLst>
                <a:outerShdw blurRad="38100" dist="38100" dir="2700000" algn="tl">
                  <a:srgbClr val="000000">
                    <a:alpha val="43137"/>
                  </a:srgbClr>
                </a:outerShdw>
              </a:effectLst>
              <a:latin typeface="NikoshBAN" pitchFamily="2" charset="0"/>
              <a:cs typeface="NikoshBAN" pitchFamily="2" charset="0"/>
            </a:endParaRPr>
          </a:p>
          <a:p>
            <a:r>
              <a:rPr lang="bn-BD" sz="4000" dirty="0">
                <a:effectLst>
                  <a:outerShdw blurRad="38100" dist="38100" dir="2700000" algn="tl">
                    <a:srgbClr val="000000">
                      <a:alpha val="43137"/>
                    </a:srgbClr>
                  </a:outerShdw>
                </a:effectLst>
                <a:latin typeface="NikoshBAN" pitchFamily="2" charset="0"/>
                <a:cs typeface="NikoshBAN" pitchFamily="2" charset="0"/>
              </a:rPr>
              <a:t>গ্রামের নাম আনন্দপুর। মামার বাড়ি। কথায় আছে মামার বাড়ি রসের হাঁড়ি। আসলেই তাই। পড়া নেই, বাধা নেই, যেখানে খুশি ঘুরে বেড়াও, যা খুশি খাও। এই তো মামার বাড়ি। গেল বছর পয়লা বৈশাখের ছুটিতে গিয়েছিলাম আনন্দপুর। সেখানে পয়লা বৈশাখে মেলা বসে। মামা বললেন, তোমাদের মেলা দেখতে নিয়ে যাব। </a:t>
            </a:r>
          </a:p>
          <a:p>
            <a:pPr algn="ctr"/>
            <a:r>
              <a:rPr lang="bn-BD" sz="4000" dirty="0">
                <a:effectLst>
                  <a:outerShdw blurRad="38100" dist="38100" dir="2700000" algn="tl">
                    <a:srgbClr val="000000">
                      <a:alpha val="43137"/>
                    </a:srgbClr>
                  </a:outerShdw>
                </a:effectLst>
                <a:latin typeface="NikoshBAN" pitchFamily="2" charset="0"/>
                <a:cs typeface="NikoshBAN" pitchFamily="2" charset="0"/>
              </a:rPr>
              <a:t> </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04800"/>
            <a:ext cx="6096000" cy="707886"/>
          </a:xfrm>
          <a:prstGeom prst="rect">
            <a:avLst/>
          </a:prstGeom>
          <a:noFill/>
        </p:spPr>
        <p:txBody>
          <a:bodyPr wrap="square" rtlCol="0">
            <a:spAutoFit/>
          </a:bodyPr>
          <a:lstStyle/>
          <a:p>
            <a:pPr algn="ctr"/>
            <a:r>
              <a:rPr lang="bn-BD" sz="4000" dirty="0">
                <a:solidFill>
                  <a:srgbClr val="FF0000"/>
                </a:solidFill>
                <a:latin typeface="NikoshBAN" pitchFamily="2" charset="0"/>
                <a:cs typeface="NikoshBAN" pitchFamily="2" charset="0"/>
              </a:rPr>
              <a:t>এবার দেখ বিচিত্র রঙ্গের জিনিস</a:t>
            </a:r>
            <a:endParaRPr lang="en-US" sz="4000" dirty="0">
              <a:solidFill>
                <a:srgbClr val="FF0000"/>
              </a:solidFill>
              <a:latin typeface="NikoshBAN" pitchFamily="2" charset="0"/>
              <a:cs typeface="NikoshBAN" pitchFamily="2" charset="0"/>
            </a:endParaRPr>
          </a:p>
        </p:txBody>
      </p:sp>
      <p:pic>
        <p:nvPicPr>
          <p:cNvPr id="5" name="Picture 4" descr="51924838.jpg"/>
          <p:cNvPicPr>
            <a:picLocks noChangeAspect="1"/>
          </p:cNvPicPr>
          <p:nvPr/>
        </p:nvPicPr>
        <p:blipFill>
          <a:blip r:embed="rId2" cstate="print"/>
          <a:stretch>
            <a:fillRect/>
          </a:stretch>
        </p:blipFill>
        <p:spPr>
          <a:xfrm>
            <a:off x="2514600" y="1905000"/>
            <a:ext cx="4267200" cy="322326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Khena hari-sara.JPG"/>
          <p:cNvPicPr>
            <a:picLocks noChangeAspect="1"/>
          </p:cNvPicPr>
          <p:nvPr/>
        </p:nvPicPr>
        <p:blipFill>
          <a:blip r:embed="rId3" cstate="print"/>
          <a:stretch>
            <a:fillRect/>
          </a:stretch>
        </p:blipFill>
        <p:spPr>
          <a:xfrm>
            <a:off x="2438400" y="1828800"/>
            <a:ext cx="4343400" cy="3352800"/>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cup cake.jpg"/>
          <p:cNvPicPr>
            <a:picLocks noChangeAspect="1"/>
          </p:cNvPicPr>
          <p:nvPr/>
        </p:nvPicPr>
        <p:blipFill>
          <a:blip r:embed="rId4" cstate="print"/>
          <a:stretch>
            <a:fillRect/>
          </a:stretch>
        </p:blipFill>
        <p:spPr>
          <a:xfrm>
            <a:off x="2362200" y="1752600"/>
            <a:ext cx="4419600"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Bangla-New-Year-1415-08.jpg"/>
          <p:cNvPicPr>
            <a:picLocks noChangeAspect="1"/>
          </p:cNvPicPr>
          <p:nvPr/>
        </p:nvPicPr>
        <p:blipFill>
          <a:blip r:embed="rId5" cstate="print"/>
          <a:stretch>
            <a:fillRect/>
          </a:stretch>
        </p:blipFill>
        <p:spPr>
          <a:xfrm>
            <a:off x="2286000" y="1676400"/>
            <a:ext cx="4572000" cy="350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fish-art-machh.jpg"/>
          <p:cNvPicPr>
            <a:picLocks noChangeAspect="1"/>
          </p:cNvPicPr>
          <p:nvPr/>
        </p:nvPicPr>
        <p:blipFill>
          <a:blip r:embed="rId6" cstate="print"/>
          <a:stretch>
            <a:fillRect/>
          </a:stretch>
        </p:blipFill>
        <p:spPr>
          <a:xfrm>
            <a:off x="2209800" y="1676400"/>
            <a:ext cx="4724400" cy="3505200"/>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3da1ad04546a4a97acdd9d52b0a9fb74.jpg"/>
          <p:cNvPicPr>
            <a:picLocks noChangeAspect="1"/>
          </p:cNvPicPr>
          <p:nvPr/>
        </p:nvPicPr>
        <p:blipFill>
          <a:blip r:embed="rId7" cstate="print"/>
          <a:stretch>
            <a:fillRect/>
          </a:stretch>
        </p:blipFill>
        <p:spPr>
          <a:xfrm>
            <a:off x="2095500" y="1600200"/>
            <a:ext cx="4953000" cy="3733800"/>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Shakher hari.JPG"/>
          <p:cNvPicPr>
            <a:picLocks noChangeAspect="1"/>
          </p:cNvPicPr>
          <p:nvPr/>
        </p:nvPicPr>
        <p:blipFill>
          <a:blip r:embed="rId8" cstate="print"/>
          <a:stretch>
            <a:fillRect/>
          </a:stretch>
        </p:blipFill>
        <p:spPr>
          <a:xfrm>
            <a:off x="2057400" y="1600200"/>
            <a:ext cx="5029200"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images.jpg"/>
          <p:cNvPicPr>
            <a:picLocks noChangeAspect="1"/>
          </p:cNvPicPr>
          <p:nvPr/>
        </p:nvPicPr>
        <p:blipFill>
          <a:blip r:embed="rId9" cstate="print"/>
          <a:stretch>
            <a:fillRect/>
          </a:stretch>
        </p:blipFill>
        <p:spPr>
          <a:xfrm>
            <a:off x="1981200" y="1524000"/>
            <a:ext cx="5105400"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4538225220_0b7bda7131.jpg"/>
          <p:cNvPicPr>
            <a:picLocks noChangeAspect="1"/>
          </p:cNvPicPr>
          <p:nvPr/>
        </p:nvPicPr>
        <p:blipFill>
          <a:blip r:embed="rId10" cstate="print"/>
          <a:stretch>
            <a:fillRect/>
          </a:stretch>
        </p:blipFill>
        <p:spPr>
          <a:xfrm>
            <a:off x="1905000" y="1447800"/>
            <a:ext cx="5257800" cy="3886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Mangol ghot.JPG"/>
          <p:cNvPicPr>
            <a:picLocks noChangeAspect="1"/>
          </p:cNvPicPr>
          <p:nvPr/>
        </p:nvPicPr>
        <p:blipFill>
          <a:blip r:embed="rId11" cstate="print"/>
          <a:stretch>
            <a:fillRect/>
          </a:stretch>
        </p:blipFill>
        <p:spPr>
          <a:xfrm>
            <a:off x="1905000" y="1295400"/>
            <a:ext cx="5257800" cy="411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RONGIN HADI.jpg"/>
          <p:cNvPicPr>
            <a:picLocks noChangeAspect="1"/>
          </p:cNvPicPr>
          <p:nvPr/>
        </p:nvPicPr>
        <p:blipFill>
          <a:blip r:embed="rId12" cstate="print"/>
          <a:stretch>
            <a:fillRect/>
          </a:stretch>
        </p:blipFill>
        <p:spPr>
          <a:xfrm>
            <a:off x="1905000" y="1295400"/>
            <a:ext cx="5410200"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tararhasiblog_1272303275_14-13a.jpg"/>
          <p:cNvPicPr>
            <a:picLocks noChangeAspect="1"/>
          </p:cNvPicPr>
          <p:nvPr/>
        </p:nvPicPr>
        <p:blipFill>
          <a:blip r:embed="rId13" cstate="print"/>
          <a:stretch>
            <a:fillRect/>
          </a:stretch>
        </p:blipFill>
        <p:spPr>
          <a:xfrm>
            <a:off x="1752600" y="1295400"/>
            <a:ext cx="5562600"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s_rezowana_1291125340_2-IMG_8955.jpg"/>
          <p:cNvPicPr>
            <a:picLocks noChangeAspect="1"/>
          </p:cNvPicPr>
          <p:nvPr/>
        </p:nvPicPr>
        <p:blipFill>
          <a:blip r:embed="rId14" cstate="print"/>
          <a:stretch>
            <a:fillRect/>
          </a:stretch>
        </p:blipFill>
        <p:spPr>
          <a:xfrm>
            <a:off x="1676400" y="1295400"/>
            <a:ext cx="5638800"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artisan-bg20120121165537.jpg"/>
          <p:cNvPicPr>
            <a:picLocks noChangeAspect="1"/>
          </p:cNvPicPr>
          <p:nvPr/>
        </p:nvPicPr>
        <p:blipFill>
          <a:blip r:embed="rId15" cstate="print"/>
          <a:stretch>
            <a:fillRect/>
          </a:stretch>
        </p:blipFill>
        <p:spPr>
          <a:xfrm>
            <a:off x="1676400" y="1295400"/>
            <a:ext cx="5638800" cy="4343400"/>
          </a:xfrm>
          <a:prstGeom prst="rect">
            <a:avLst/>
          </a:prstGeom>
        </p:spPr>
      </p:pic>
      <p:sp>
        <p:nvSpPr>
          <p:cNvPr id="20" name="TextBox 19"/>
          <p:cNvSpPr txBox="1"/>
          <p:nvPr/>
        </p:nvSpPr>
        <p:spPr>
          <a:xfrm>
            <a:off x="2209800" y="4114800"/>
            <a:ext cx="4648200" cy="584775"/>
          </a:xfrm>
          <a:prstGeom prst="rect">
            <a:avLst/>
          </a:prstGeom>
          <a:noFill/>
        </p:spPr>
        <p:txBody>
          <a:bodyPr wrap="square" rtlCol="0">
            <a:spAutoFit/>
          </a:bodyPr>
          <a:lstStyle/>
          <a:p>
            <a:pPr algn="ctr"/>
            <a:r>
              <a:rPr lang="bn-BD" sz="3200" dirty="0">
                <a:latin typeface="NikoshBAN" pitchFamily="2" charset="0"/>
                <a:cs typeface="NikoshBAN" pitchFamily="2" charset="0"/>
              </a:rPr>
              <a:t>অপূর্ব সুন্দর মাটি দিয়ে তৈরি হাঁড়ি </a:t>
            </a:r>
            <a:endParaRPr lang="en-US" sz="3200" dirty="0">
              <a:latin typeface="NikoshBAN" pitchFamily="2" charset="0"/>
              <a:cs typeface="NikoshBAN" pitchFamily="2" charset="0"/>
            </a:endParaRPr>
          </a:p>
        </p:txBody>
      </p:sp>
      <p:pic>
        <p:nvPicPr>
          <p:cNvPr id="22" name="Picture 21" descr="mahalderblog_1257695090_4-4.jpg"/>
          <p:cNvPicPr>
            <a:picLocks noChangeAspect="1"/>
          </p:cNvPicPr>
          <p:nvPr/>
        </p:nvPicPr>
        <p:blipFill>
          <a:blip r:embed="rId16" cstate="print"/>
          <a:stretch>
            <a:fillRect/>
          </a:stretch>
        </p:blipFill>
        <p:spPr>
          <a:xfrm>
            <a:off x="1676400" y="1295400"/>
            <a:ext cx="5638800" cy="4343400"/>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2" presetClass="emph" presetSubtype="0" fill="hold" grpId="1" nodeType="afterEffect">
                                  <p:stCondLst>
                                    <p:cond delay="0"/>
                                  </p:stCondLst>
                                  <p:iterate type="lt">
                                    <p:tmPct val="0"/>
                                  </p:iterate>
                                  <p:childTnLst>
                                    <p:animClr clrSpc="hsl" dir="cw">
                                      <p:cBhvr override="childStyle">
                                        <p:cTn id="10" dur="2000" fill="hold"/>
                                        <p:tgtEl>
                                          <p:spTgt spid="2"/>
                                        </p:tgtEl>
                                        <p:attrNameLst>
                                          <p:attrName>style.color</p:attrName>
                                        </p:attrNameLst>
                                      </p:cBhvr>
                                      <p:by>
                                        <p:hsl h="-7200000" s="0" l="0"/>
                                      </p:by>
                                    </p:animClr>
                                    <p:animClr clrSpc="hsl" dir="cw">
                                      <p:cBhvr>
                                        <p:cTn id="11" dur="2000" fill="hold"/>
                                        <p:tgtEl>
                                          <p:spTgt spid="2"/>
                                        </p:tgtEl>
                                        <p:attrNameLst>
                                          <p:attrName>fillcolor</p:attrName>
                                        </p:attrNameLst>
                                      </p:cBhvr>
                                      <p:by>
                                        <p:hsl h="-7200000" s="0" l="0"/>
                                      </p:by>
                                    </p:animClr>
                                    <p:animClr clrSpc="hsl" dir="cw">
                                      <p:cBhvr>
                                        <p:cTn id="12" dur="2000" fill="hold"/>
                                        <p:tgtEl>
                                          <p:spTgt spid="2"/>
                                        </p:tgtEl>
                                        <p:attrNameLst>
                                          <p:attrName>stroke.color</p:attrName>
                                        </p:attrNameLst>
                                      </p:cBhvr>
                                      <p:by>
                                        <p:hsl h="-7200000" s="0" l="0"/>
                                      </p:by>
                                    </p:animClr>
                                    <p:set>
                                      <p:cBhvr>
                                        <p:cTn id="13" dur="2000" fill="hold"/>
                                        <p:tgtEl>
                                          <p:spTgt spid="2"/>
                                        </p:tgtEl>
                                        <p:attrNameLst>
                                          <p:attrName>fill.type</p:attrName>
                                        </p:attrNameLst>
                                      </p:cBhvr>
                                      <p:to>
                                        <p:strVal val="solid"/>
                                      </p:to>
                                    </p:set>
                                  </p:childTnLst>
                                </p:cTn>
                              </p:par>
                            </p:childTnLst>
                          </p:cTn>
                        </p:par>
                        <p:par>
                          <p:cTn id="14" fill="hold">
                            <p:stCondLst>
                              <p:cond delay="4000"/>
                            </p:stCondLst>
                            <p:childTnLst>
                              <p:par>
                                <p:cTn id="15" presetID="2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3000" fill="hold"/>
                                        <p:tgtEl>
                                          <p:spTgt spid="5"/>
                                        </p:tgtEl>
                                        <p:attrNameLst>
                                          <p:attrName>ppt_w</p:attrName>
                                        </p:attrNameLst>
                                      </p:cBhvr>
                                      <p:tavLst>
                                        <p:tav tm="0">
                                          <p:val>
                                            <p:fltVal val="0"/>
                                          </p:val>
                                        </p:tav>
                                        <p:tav tm="100000">
                                          <p:val>
                                            <p:strVal val="#ppt_w"/>
                                          </p:val>
                                        </p:tav>
                                      </p:tavLst>
                                    </p:anim>
                                    <p:anim calcmode="lin" valueType="num">
                                      <p:cBhvr>
                                        <p:cTn id="18" dur="30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7000"/>
                            </p:stCondLst>
                            <p:childTnLst>
                              <p:par>
                                <p:cTn id="20" presetID="2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3000" fill="hold"/>
                                        <p:tgtEl>
                                          <p:spTgt spid="6"/>
                                        </p:tgtEl>
                                        <p:attrNameLst>
                                          <p:attrName>ppt_w</p:attrName>
                                        </p:attrNameLst>
                                      </p:cBhvr>
                                      <p:tavLst>
                                        <p:tav tm="0">
                                          <p:val>
                                            <p:fltVal val="0"/>
                                          </p:val>
                                        </p:tav>
                                        <p:tav tm="100000">
                                          <p:val>
                                            <p:strVal val="#ppt_w"/>
                                          </p:val>
                                        </p:tav>
                                      </p:tavLst>
                                    </p:anim>
                                    <p:anim calcmode="lin" valueType="num">
                                      <p:cBhvr>
                                        <p:cTn id="23" dur="3000" fill="hold"/>
                                        <p:tgtEl>
                                          <p:spTgt spid="6"/>
                                        </p:tgtEl>
                                        <p:attrNameLst>
                                          <p:attrName>ppt_h</p:attrName>
                                        </p:attrNameLst>
                                      </p:cBhvr>
                                      <p:tavLst>
                                        <p:tav tm="0">
                                          <p:val>
                                            <p:fltVal val="0"/>
                                          </p:val>
                                        </p:tav>
                                        <p:tav tm="100000">
                                          <p:val>
                                            <p:strVal val="#ppt_h"/>
                                          </p:val>
                                        </p:tav>
                                      </p:tavLst>
                                    </p:anim>
                                  </p:childTnLst>
                                </p:cTn>
                              </p:par>
                            </p:childTnLst>
                          </p:cTn>
                        </p:par>
                        <p:par>
                          <p:cTn id="24" fill="hold">
                            <p:stCondLst>
                              <p:cond delay="10000"/>
                            </p:stCondLst>
                            <p:childTnLst>
                              <p:par>
                                <p:cTn id="25" presetID="2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3000" fill="hold"/>
                                        <p:tgtEl>
                                          <p:spTgt spid="7"/>
                                        </p:tgtEl>
                                        <p:attrNameLst>
                                          <p:attrName>ppt_w</p:attrName>
                                        </p:attrNameLst>
                                      </p:cBhvr>
                                      <p:tavLst>
                                        <p:tav tm="0">
                                          <p:val>
                                            <p:fltVal val="0"/>
                                          </p:val>
                                        </p:tav>
                                        <p:tav tm="100000">
                                          <p:val>
                                            <p:strVal val="#ppt_w"/>
                                          </p:val>
                                        </p:tav>
                                      </p:tavLst>
                                    </p:anim>
                                    <p:anim calcmode="lin" valueType="num">
                                      <p:cBhvr>
                                        <p:cTn id="28" dur="3000" fill="hold"/>
                                        <p:tgtEl>
                                          <p:spTgt spid="7"/>
                                        </p:tgtEl>
                                        <p:attrNameLst>
                                          <p:attrName>ppt_h</p:attrName>
                                        </p:attrNameLst>
                                      </p:cBhvr>
                                      <p:tavLst>
                                        <p:tav tm="0">
                                          <p:val>
                                            <p:fltVal val="0"/>
                                          </p:val>
                                        </p:tav>
                                        <p:tav tm="100000">
                                          <p:val>
                                            <p:strVal val="#ppt_h"/>
                                          </p:val>
                                        </p:tav>
                                      </p:tavLst>
                                    </p:anim>
                                  </p:childTnLst>
                                </p:cTn>
                              </p:par>
                            </p:childTnLst>
                          </p:cTn>
                        </p:par>
                        <p:par>
                          <p:cTn id="29" fill="hold">
                            <p:stCondLst>
                              <p:cond delay="13000"/>
                            </p:stCondLst>
                            <p:childTnLst>
                              <p:par>
                                <p:cTn id="30" presetID="23"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3000" fill="hold"/>
                                        <p:tgtEl>
                                          <p:spTgt spid="8"/>
                                        </p:tgtEl>
                                        <p:attrNameLst>
                                          <p:attrName>ppt_w</p:attrName>
                                        </p:attrNameLst>
                                      </p:cBhvr>
                                      <p:tavLst>
                                        <p:tav tm="0">
                                          <p:val>
                                            <p:fltVal val="0"/>
                                          </p:val>
                                        </p:tav>
                                        <p:tav tm="100000">
                                          <p:val>
                                            <p:strVal val="#ppt_w"/>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childTnLst>
                                </p:cTn>
                              </p:par>
                            </p:childTnLst>
                          </p:cTn>
                        </p:par>
                        <p:par>
                          <p:cTn id="34" fill="hold">
                            <p:stCondLst>
                              <p:cond delay="16000"/>
                            </p:stCondLst>
                            <p:childTnLst>
                              <p:par>
                                <p:cTn id="35" presetID="23" presetClass="entr" presetSubtype="16"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3000" fill="hold"/>
                                        <p:tgtEl>
                                          <p:spTgt spid="9"/>
                                        </p:tgtEl>
                                        <p:attrNameLst>
                                          <p:attrName>ppt_w</p:attrName>
                                        </p:attrNameLst>
                                      </p:cBhvr>
                                      <p:tavLst>
                                        <p:tav tm="0">
                                          <p:val>
                                            <p:fltVal val="0"/>
                                          </p:val>
                                        </p:tav>
                                        <p:tav tm="100000">
                                          <p:val>
                                            <p:strVal val="#ppt_w"/>
                                          </p:val>
                                        </p:tav>
                                      </p:tavLst>
                                    </p:anim>
                                    <p:anim calcmode="lin" valueType="num">
                                      <p:cBhvr>
                                        <p:cTn id="38" dur="3000" fill="hold"/>
                                        <p:tgtEl>
                                          <p:spTgt spid="9"/>
                                        </p:tgtEl>
                                        <p:attrNameLst>
                                          <p:attrName>ppt_h</p:attrName>
                                        </p:attrNameLst>
                                      </p:cBhvr>
                                      <p:tavLst>
                                        <p:tav tm="0">
                                          <p:val>
                                            <p:fltVal val="0"/>
                                          </p:val>
                                        </p:tav>
                                        <p:tav tm="100000">
                                          <p:val>
                                            <p:strVal val="#ppt_h"/>
                                          </p:val>
                                        </p:tav>
                                      </p:tavLst>
                                    </p:anim>
                                  </p:childTnLst>
                                </p:cTn>
                              </p:par>
                            </p:childTnLst>
                          </p:cTn>
                        </p:par>
                        <p:par>
                          <p:cTn id="39" fill="hold">
                            <p:stCondLst>
                              <p:cond delay="19000"/>
                            </p:stCondLst>
                            <p:childTnLst>
                              <p:par>
                                <p:cTn id="40" presetID="23" presetClass="entr" presetSubtype="16"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3000" fill="hold"/>
                                        <p:tgtEl>
                                          <p:spTgt spid="10"/>
                                        </p:tgtEl>
                                        <p:attrNameLst>
                                          <p:attrName>ppt_w</p:attrName>
                                        </p:attrNameLst>
                                      </p:cBhvr>
                                      <p:tavLst>
                                        <p:tav tm="0">
                                          <p:val>
                                            <p:fltVal val="0"/>
                                          </p:val>
                                        </p:tav>
                                        <p:tav tm="100000">
                                          <p:val>
                                            <p:strVal val="#ppt_w"/>
                                          </p:val>
                                        </p:tav>
                                      </p:tavLst>
                                    </p:anim>
                                    <p:anim calcmode="lin" valueType="num">
                                      <p:cBhvr>
                                        <p:cTn id="43" dur="3000" fill="hold"/>
                                        <p:tgtEl>
                                          <p:spTgt spid="10"/>
                                        </p:tgtEl>
                                        <p:attrNameLst>
                                          <p:attrName>ppt_h</p:attrName>
                                        </p:attrNameLst>
                                      </p:cBhvr>
                                      <p:tavLst>
                                        <p:tav tm="0">
                                          <p:val>
                                            <p:fltVal val="0"/>
                                          </p:val>
                                        </p:tav>
                                        <p:tav tm="100000">
                                          <p:val>
                                            <p:strVal val="#ppt_h"/>
                                          </p:val>
                                        </p:tav>
                                      </p:tavLst>
                                    </p:anim>
                                  </p:childTnLst>
                                </p:cTn>
                              </p:par>
                            </p:childTnLst>
                          </p:cTn>
                        </p:par>
                        <p:par>
                          <p:cTn id="44" fill="hold">
                            <p:stCondLst>
                              <p:cond delay="22000"/>
                            </p:stCondLst>
                            <p:childTnLst>
                              <p:par>
                                <p:cTn id="45" presetID="23" presetClass="entr" presetSubtype="16"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3000" fill="hold"/>
                                        <p:tgtEl>
                                          <p:spTgt spid="11"/>
                                        </p:tgtEl>
                                        <p:attrNameLst>
                                          <p:attrName>ppt_w</p:attrName>
                                        </p:attrNameLst>
                                      </p:cBhvr>
                                      <p:tavLst>
                                        <p:tav tm="0">
                                          <p:val>
                                            <p:fltVal val="0"/>
                                          </p:val>
                                        </p:tav>
                                        <p:tav tm="100000">
                                          <p:val>
                                            <p:strVal val="#ppt_w"/>
                                          </p:val>
                                        </p:tav>
                                      </p:tavLst>
                                    </p:anim>
                                    <p:anim calcmode="lin" valueType="num">
                                      <p:cBhvr>
                                        <p:cTn id="48" dur="3000" fill="hold"/>
                                        <p:tgtEl>
                                          <p:spTgt spid="11"/>
                                        </p:tgtEl>
                                        <p:attrNameLst>
                                          <p:attrName>ppt_h</p:attrName>
                                        </p:attrNameLst>
                                      </p:cBhvr>
                                      <p:tavLst>
                                        <p:tav tm="0">
                                          <p:val>
                                            <p:fltVal val="0"/>
                                          </p:val>
                                        </p:tav>
                                        <p:tav tm="100000">
                                          <p:val>
                                            <p:strVal val="#ppt_h"/>
                                          </p:val>
                                        </p:tav>
                                      </p:tavLst>
                                    </p:anim>
                                  </p:childTnLst>
                                </p:cTn>
                              </p:par>
                            </p:childTnLst>
                          </p:cTn>
                        </p:par>
                        <p:par>
                          <p:cTn id="49" fill="hold">
                            <p:stCondLst>
                              <p:cond delay="25000"/>
                            </p:stCondLst>
                            <p:childTnLst>
                              <p:par>
                                <p:cTn id="50" presetID="23" presetClass="entr" presetSubtype="16"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childTnLst>
                                </p:cTn>
                              </p:par>
                            </p:childTnLst>
                          </p:cTn>
                        </p:par>
                        <p:par>
                          <p:cTn id="54" fill="hold">
                            <p:stCondLst>
                              <p:cond delay="25500"/>
                            </p:stCondLst>
                            <p:childTnLst>
                              <p:par>
                                <p:cTn id="55" presetID="23" presetClass="entr" presetSubtype="16"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3000" fill="hold"/>
                                        <p:tgtEl>
                                          <p:spTgt spid="13"/>
                                        </p:tgtEl>
                                        <p:attrNameLst>
                                          <p:attrName>ppt_w</p:attrName>
                                        </p:attrNameLst>
                                      </p:cBhvr>
                                      <p:tavLst>
                                        <p:tav tm="0">
                                          <p:val>
                                            <p:fltVal val="0"/>
                                          </p:val>
                                        </p:tav>
                                        <p:tav tm="100000">
                                          <p:val>
                                            <p:strVal val="#ppt_w"/>
                                          </p:val>
                                        </p:tav>
                                      </p:tavLst>
                                    </p:anim>
                                    <p:anim calcmode="lin" valueType="num">
                                      <p:cBhvr>
                                        <p:cTn id="58" dur="3000" fill="hold"/>
                                        <p:tgtEl>
                                          <p:spTgt spid="13"/>
                                        </p:tgtEl>
                                        <p:attrNameLst>
                                          <p:attrName>ppt_h</p:attrName>
                                        </p:attrNameLst>
                                      </p:cBhvr>
                                      <p:tavLst>
                                        <p:tav tm="0">
                                          <p:val>
                                            <p:fltVal val="0"/>
                                          </p:val>
                                        </p:tav>
                                        <p:tav tm="100000">
                                          <p:val>
                                            <p:strVal val="#ppt_h"/>
                                          </p:val>
                                        </p:tav>
                                      </p:tavLst>
                                    </p:anim>
                                  </p:childTnLst>
                                </p:cTn>
                              </p:par>
                            </p:childTnLst>
                          </p:cTn>
                        </p:par>
                        <p:par>
                          <p:cTn id="59" fill="hold">
                            <p:stCondLst>
                              <p:cond delay="28500"/>
                            </p:stCondLst>
                            <p:childTnLst>
                              <p:par>
                                <p:cTn id="60" presetID="23" presetClass="entr" presetSubtype="16"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childTnLst>
                                </p:cTn>
                              </p:par>
                            </p:childTnLst>
                          </p:cTn>
                        </p:par>
                        <p:par>
                          <p:cTn id="64" fill="hold">
                            <p:stCondLst>
                              <p:cond delay="29000"/>
                            </p:stCondLst>
                            <p:childTnLst>
                              <p:par>
                                <p:cTn id="65" presetID="23" presetClass="entr" presetSubtype="16"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childTnLst>
                                </p:cTn>
                              </p:par>
                            </p:childTnLst>
                          </p:cTn>
                        </p:par>
                        <p:par>
                          <p:cTn id="69" fill="hold">
                            <p:stCondLst>
                              <p:cond delay="29500"/>
                            </p:stCondLst>
                            <p:childTnLst>
                              <p:par>
                                <p:cTn id="70" presetID="23" presetClass="entr" presetSubtype="16"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3000" fill="hold"/>
                                        <p:tgtEl>
                                          <p:spTgt spid="16"/>
                                        </p:tgtEl>
                                        <p:attrNameLst>
                                          <p:attrName>ppt_w</p:attrName>
                                        </p:attrNameLst>
                                      </p:cBhvr>
                                      <p:tavLst>
                                        <p:tav tm="0">
                                          <p:val>
                                            <p:fltVal val="0"/>
                                          </p:val>
                                        </p:tav>
                                        <p:tav tm="100000">
                                          <p:val>
                                            <p:strVal val="#ppt_w"/>
                                          </p:val>
                                        </p:tav>
                                      </p:tavLst>
                                    </p:anim>
                                    <p:anim calcmode="lin" valueType="num">
                                      <p:cBhvr>
                                        <p:cTn id="73" dur="3000" fill="hold"/>
                                        <p:tgtEl>
                                          <p:spTgt spid="16"/>
                                        </p:tgtEl>
                                        <p:attrNameLst>
                                          <p:attrName>ppt_h</p:attrName>
                                        </p:attrNameLst>
                                      </p:cBhvr>
                                      <p:tavLst>
                                        <p:tav tm="0">
                                          <p:val>
                                            <p:fltVal val="0"/>
                                          </p:val>
                                        </p:tav>
                                        <p:tav tm="100000">
                                          <p:val>
                                            <p:strVal val="#ppt_h"/>
                                          </p:val>
                                        </p:tav>
                                      </p:tavLst>
                                    </p:anim>
                                  </p:childTnLst>
                                </p:cTn>
                              </p:par>
                            </p:childTnLst>
                          </p:cTn>
                        </p:par>
                        <p:par>
                          <p:cTn id="74" fill="hold">
                            <p:stCondLst>
                              <p:cond delay="32500"/>
                            </p:stCondLst>
                            <p:childTnLst>
                              <p:par>
                                <p:cTn id="75" presetID="23" presetClass="entr" presetSubtype="16"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3000" fill="hold"/>
                                        <p:tgtEl>
                                          <p:spTgt spid="17"/>
                                        </p:tgtEl>
                                        <p:attrNameLst>
                                          <p:attrName>ppt_w</p:attrName>
                                        </p:attrNameLst>
                                      </p:cBhvr>
                                      <p:tavLst>
                                        <p:tav tm="0">
                                          <p:val>
                                            <p:fltVal val="0"/>
                                          </p:val>
                                        </p:tav>
                                        <p:tav tm="100000">
                                          <p:val>
                                            <p:strVal val="#ppt_w"/>
                                          </p:val>
                                        </p:tav>
                                      </p:tavLst>
                                    </p:anim>
                                    <p:anim calcmode="lin" valueType="num">
                                      <p:cBhvr>
                                        <p:cTn id="78" dur="3000" fill="hold"/>
                                        <p:tgtEl>
                                          <p:spTgt spid="17"/>
                                        </p:tgtEl>
                                        <p:attrNameLst>
                                          <p:attrName>ppt_h</p:attrName>
                                        </p:attrNameLst>
                                      </p:cBhvr>
                                      <p:tavLst>
                                        <p:tav tm="0">
                                          <p:val>
                                            <p:fltVal val="0"/>
                                          </p:val>
                                        </p:tav>
                                        <p:tav tm="100000">
                                          <p:val>
                                            <p:strVal val="#ppt_h"/>
                                          </p:val>
                                        </p:tav>
                                      </p:tavLst>
                                    </p:anim>
                                  </p:childTnLst>
                                </p:cTn>
                              </p:par>
                            </p:childTnLst>
                          </p:cTn>
                        </p:par>
                        <p:par>
                          <p:cTn id="79" fill="hold">
                            <p:stCondLst>
                              <p:cond delay="35500"/>
                            </p:stCondLst>
                            <p:childTnLst>
                              <p:par>
                                <p:cTn id="80" presetID="10" presetClass="entr" presetSubtype="0"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2000"/>
                                        <p:tgtEl>
                                          <p:spTgt spid="18"/>
                                        </p:tgtEl>
                                      </p:cBhvr>
                                    </p:animEffect>
                                  </p:childTnLst>
                                </p:cTn>
                              </p:par>
                            </p:childTnLst>
                          </p:cTn>
                        </p:par>
                        <p:par>
                          <p:cTn id="83" fill="hold">
                            <p:stCondLst>
                              <p:cond delay="37500"/>
                            </p:stCondLst>
                            <p:childTnLst>
                              <p:par>
                                <p:cTn id="84" presetID="10" presetClass="entr" presetSubtype="0" fill="hold" grpId="0" nodeType="afterEffect">
                                  <p:stCondLst>
                                    <p:cond delay="0"/>
                                  </p:stCondLst>
                                  <p:iterate type="lt">
                                    <p:tmPct val="0"/>
                                  </p:iterate>
                                  <p:childTnLst>
                                    <p:set>
                                      <p:cBhvr>
                                        <p:cTn id="85" dur="1" fill="hold">
                                          <p:stCondLst>
                                            <p:cond delay="0"/>
                                          </p:stCondLst>
                                        </p:cTn>
                                        <p:tgtEl>
                                          <p:spTgt spid="20"/>
                                        </p:tgtEl>
                                        <p:attrNameLst>
                                          <p:attrName>style.visibility</p:attrName>
                                        </p:attrNameLst>
                                      </p:cBhvr>
                                      <p:to>
                                        <p:strVal val="visible"/>
                                      </p:to>
                                    </p:set>
                                    <p:animEffect transition="in" filter="fade">
                                      <p:cBhvr>
                                        <p:cTn id="86" dur="3000"/>
                                        <p:tgtEl>
                                          <p:spTgt spid="20"/>
                                        </p:tgtEl>
                                      </p:cBhvr>
                                    </p:animEffect>
                                  </p:childTnLst>
                                </p:cTn>
                              </p:par>
                            </p:childTnLst>
                          </p:cTn>
                        </p:par>
                        <p:par>
                          <p:cTn id="87" fill="hold">
                            <p:stCondLst>
                              <p:cond delay="40500"/>
                            </p:stCondLst>
                            <p:childTnLst>
                              <p:par>
                                <p:cTn id="88" presetID="34" presetClass="emph" presetSubtype="0" fill="hold" grpId="1" nodeType="afterEffect">
                                  <p:stCondLst>
                                    <p:cond delay="0"/>
                                  </p:stCondLst>
                                  <p:iterate type="lt">
                                    <p:tmPct val="10000"/>
                                  </p:iterate>
                                  <p:childTnLst>
                                    <p:animMotion origin="layout" path="M 0.0 0.0 L 0.0 -0.07213" pathEditMode="relative" ptsTypes="">
                                      <p:cBhvr>
                                        <p:cTn id="89" dur="1500" accel="50000" decel="50000" autoRev="1" fill="hold">
                                          <p:stCondLst>
                                            <p:cond delay="0"/>
                                          </p:stCondLst>
                                        </p:cTn>
                                        <p:tgtEl>
                                          <p:spTgt spid="20"/>
                                        </p:tgtEl>
                                        <p:attrNameLst>
                                          <p:attrName>ppt_x</p:attrName>
                                          <p:attrName>ppt_y</p:attrName>
                                        </p:attrNameLst>
                                      </p:cBhvr>
                                    </p:animMotion>
                                    <p:animRot by="1500000">
                                      <p:cBhvr>
                                        <p:cTn id="90" dur="750" fill="hold">
                                          <p:stCondLst>
                                            <p:cond delay="0"/>
                                          </p:stCondLst>
                                        </p:cTn>
                                        <p:tgtEl>
                                          <p:spTgt spid="20"/>
                                        </p:tgtEl>
                                        <p:attrNameLst>
                                          <p:attrName>r</p:attrName>
                                        </p:attrNameLst>
                                      </p:cBhvr>
                                    </p:animRot>
                                    <p:animRot by="-1500000">
                                      <p:cBhvr>
                                        <p:cTn id="91" dur="750" fill="hold">
                                          <p:stCondLst>
                                            <p:cond delay="750"/>
                                          </p:stCondLst>
                                        </p:cTn>
                                        <p:tgtEl>
                                          <p:spTgt spid="20"/>
                                        </p:tgtEl>
                                        <p:attrNameLst>
                                          <p:attrName>r</p:attrName>
                                        </p:attrNameLst>
                                      </p:cBhvr>
                                    </p:animRot>
                                    <p:animRot by="-1500000">
                                      <p:cBhvr>
                                        <p:cTn id="92" dur="750" fill="hold">
                                          <p:stCondLst>
                                            <p:cond delay="1500"/>
                                          </p:stCondLst>
                                        </p:cTn>
                                        <p:tgtEl>
                                          <p:spTgt spid="20"/>
                                        </p:tgtEl>
                                        <p:attrNameLst>
                                          <p:attrName>r</p:attrName>
                                        </p:attrNameLst>
                                      </p:cBhvr>
                                    </p:animRot>
                                    <p:animRot by="1500000">
                                      <p:cBhvr>
                                        <p:cTn id="93" dur="750" fill="hold">
                                          <p:stCondLst>
                                            <p:cond delay="2250"/>
                                          </p:stCondLst>
                                        </p:cTn>
                                        <p:tgtEl>
                                          <p:spTgt spid="20"/>
                                        </p:tgtEl>
                                        <p:attrNameLst>
                                          <p:attrName>r</p:attrName>
                                        </p:attrNameLst>
                                      </p:cBhvr>
                                    </p:animRot>
                                  </p:childTnLst>
                                </p:cTn>
                              </p:par>
                            </p:childTnLst>
                          </p:cTn>
                        </p:par>
                        <p:par>
                          <p:cTn id="94" fill="hold">
                            <p:stCondLst>
                              <p:cond delay="51900"/>
                            </p:stCondLst>
                            <p:childTnLst>
                              <p:par>
                                <p:cTn id="95" presetID="10"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0" grpId="0"/>
      <p:bldP spid="2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4-Point Star 2"/>
          <p:cNvSpPr/>
          <p:nvPr/>
        </p:nvSpPr>
        <p:spPr>
          <a:xfrm>
            <a:off x="4724400" y="228600"/>
            <a:ext cx="4038600" cy="1143000"/>
          </a:xfrm>
          <a:prstGeom prst="star2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chemeClr val="tx1"/>
                </a:solidFill>
                <a:effectLst>
                  <a:outerShdw blurRad="38100" dist="38100" dir="2700000" algn="tl">
                    <a:srgbClr val="000000">
                      <a:alpha val="43137"/>
                    </a:srgbClr>
                  </a:outerShdw>
                </a:effectLst>
                <a:latin typeface="NikoshBAN" pitchFamily="2" charset="0"/>
                <a:cs typeface="NikoshBAN" pitchFamily="2" charset="0"/>
              </a:rPr>
              <a:t>মূল্যায়ন</a:t>
            </a:r>
            <a:endParaRPr lang="en-US" sz="5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228600" y="2667000"/>
            <a:ext cx="8686800" cy="2062103"/>
          </a:xfrm>
          <a:prstGeom prst="rect">
            <a:avLst/>
          </a:prstGeom>
          <a:solidFill>
            <a:schemeClr val="accent2">
              <a:lumMod val="20000"/>
              <a:lumOff val="80000"/>
            </a:schemeClr>
          </a:solidFill>
        </p:spPr>
        <p:txBody>
          <a:bodyPr wrap="square" rtlCol="0">
            <a:spAutoFit/>
          </a:bodyPr>
          <a:lstStyle/>
          <a:p>
            <a:r>
              <a:rPr lang="bn-BD" sz="3200" dirty="0">
                <a:latin typeface="NikoshBAN" pitchFamily="2" charset="0"/>
                <a:cs typeface="NikoshBAN" pitchFamily="2" charset="0"/>
              </a:rPr>
              <a:t>মম, মৌমি, ও মুনতাহা বৈশাখী মেলায় যায়। সেখানে গিয়ে নানা ধরনের জিনিস দেখে তারা মুগ্ধ হয়। তারা বাঁশের , কাঠের ও মাটির তৈরি নানা জিনিস পত্র কিনে বাড়ি ফিরে। তাছাড়া তারা নাগর দোলায় উঠে ও বেশ মজা করে । </a:t>
            </a:r>
            <a:endParaRPr lang="en-US" sz="3200" dirty="0">
              <a:latin typeface="NikoshBAN" pitchFamily="2" charset="0"/>
              <a:cs typeface="NikoshBAN" pitchFamily="2" charset="0"/>
            </a:endParaRPr>
          </a:p>
        </p:txBody>
      </p:sp>
      <p:sp>
        <p:nvSpPr>
          <p:cNvPr id="6" name="TextBox 5"/>
          <p:cNvSpPr txBox="1"/>
          <p:nvPr/>
        </p:nvSpPr>
        <p:spPr>
          <a:xfrm>
            <a:off x="228600" y="4800600"/>
            <a:ext cx="8686800" cy="1200329"/>
          </a:xfrm>
          <a:prstGeom prst="rect">
            <a:avLst/>
          </a:prstGeom>
          <a:solidFill>
            <a:schemeClr val="accent2">
              <a:lumMod val="20000"/>
              <a:lumOff val="80000"/>
            </a:schemeClr>
          </a:solidFill>
        </p:spPr>
        <p:txBody>
          <a:bodyPr wrap="square" rtlCol="0">
            <a:spAutoFit/>
          </a:bodyPr>
          <a:lstStyle/>
          <a:p>
            <a:r>
              <a:rPr lang="bn-BD" sz="2400" dirty="0">
                <a:latin typeface="NikoshBAN" pitchFamily="2" charset="0"/>
                <a:cs typeface="NikoshBAN" pitchFamily="2" charset="0"/>
              </a:rPr>
              <a:t>ক) গ্রামের নাম কী ? </a:t>
            </a:r>
          </a:p>
          <a:p>
            <a:r>
              <a:rPr lang="bn-BD" sz="2400" dirty="0">
                <a:latin typeface="NikoshBAN" pitchFamily="2" charset="0"/>
                <a:cs typeface="NikoshBAN" pitchFamily="2" charset="0"/>
              </a:rPr>
              <a:t>খ) মৃৎ শিল্প বলতে কী বোঝ ? </a:t>
            </a:r>
          </a:p>
          <a:p>
            <a:r>
              <a:rPr lang="bn-BD" sz="2400" dirty="0">
                <a:latin typeface="NikoshBAN" pitchFamily="2" charset="0"/>
                <a:cs typeface="NikoshBAN" pitchFamily="2" charset="0"/>
              </a:rPr>
              <a:t>গ) বৈশাখী মেলায় কী পাওয়া যায় ? তার পাঁচটি নাম লেখ।  </a:t>
            </a:r>
            <a:endParaRPr lang="en-US" sz="2400" dirty="0">
              <a:latin typeface="NikoshBAN" pitchFamily="2" charset="0"/>
              <a:cs typeface="NikoshBAN" pitchFamily="2" charset="0"/>
            </a:endParaRPr>
          </a:p>
        </p:txBody>
      </p:sp>
      <p:sp>
        <p:nvSpPr>
          <p:cNvPr id="10" name="Oval Callout 9"/>
          <p:cNvSpPr/>
          <p:nvPr/>
        </p:nvSpPr>
        <p:spPr>
          <a:xfrm>
            <a:off x="228600" y="1219200"/>
            <a:ext cx="4038600" cy="841248"/>
          </a:xfrm>
          <a:prstGeom prst="wedgeEllipseCallout">
            <a:avLst>
              <a:gd name="adj1" fmla="val -19668"/>
              <a:gd name="adj2" fmla="val 10928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অনুচ্ছেদটি পড়ে প্রশ্ন গুলোর উত্তর দাওঃ </a:t>
            </a:r>
            <a:endParaRPr lang="en-US" sz="2800" dirty="0">
              <a:solidFill>
                <a:schemeClr val="tx1"/>
              </a:solidFill>
              <a:latin typeface="NikoshBAN" pitchFamily="2" charset="0"/>
              <a:cs typeface="NikoshBAN"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1" presetClass="emph" presetSubtype="0" fill="hold" grpId="1" nodeType="afterEffect">
                                  <p:stCondLst>
                                    <p:cond delay="0"/>
                                  </p:stCondLst>
                                  <p:childTnLst>
                                    <p:animClr clrSpc="hsl" dir="cw">
                                      <p:cBhvr override="childStyle">
                                        <p:cTn id="10" dur="3000" fill="hold"/>
                                        <p:tgtEl>
                                          <p:spTgt spid="3"/>
                                        </p:tgtEl>
                                        <p:attrNameLst>
                                          <p:attrName>style.color</p:attrName>
                                        </p:attrNameLst>
                                      </p:cBhvr>
                                      <p:by>
                                        <p:hsl h="7200000" s="0" l="0"/>
                                      </p:by>
                                    </p:animClr>
                                    <p:animClr clrSpc="hsl" dir="cw">
                                      <p:cBhvr>
                                        <p:cTn id="11" dur="3000" fill="hold"/>
                                        <p:tgtEl>
                                          <p:spTgt spid="3"/>
                                        </p:tgtEl>
                                        <p:attrNameLst>
                                          <p:attrName>fillcolor</p:attrName>
                                        </p:attrNameLst>
                                      </p:cBhvr>
                                      <p:by>
                                        <p:hsl h="7200000" s="0" l="0"/>
                                      </p:by>
                                    </p:animClr>
                                    <p:animClr clrSpc="hsl" dir="cw">
                                      <p:cBhvr>
                                        <p:cTn id="12" dur="3000" fill="hold"/>
                                        <p:tgtEl>
                                          <p:spTgt spid="3"/>
                                        </p:tgtEl>
                                        <p:attrNameLst>
                                          <p:attrName>stroke.color</p:attrName>
                                        </p:attrNameLst>
                                      </p:cBhvr>
                                      <p:by>
                                        <p:hsl h="7200000" s="0" l="0"/>
                                      </p:by>
                                    </p:animClr>
                                    <p:set>
                                      <p:cBhvr>
                                        <p:cTn id="13" dur="3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Jhuri, kulo etc.... all indigenous handmade household stuff, made out of bamboo.jpg"/>
          <p:cNvPicPr>
            <a:picLocks noChangeAspect="1"/>
          </p:cNvPicPr>
          <p:nvPr/>
        </p:nvPicPr>
        <p:blipFill>
          <a:blip r:embed="rId2" cstate="print"/>
          <a:stretch>
            <a:fillRect/>
          </a:stretch>
        </p:blipFill>
        <p:spPr>
          <a:xfrm>
            <a:off x="533400" y="381000"/>
            <a:ext cx="7924800" cy="5897217"/>
          </a:xfrm>
          <a:prstGeom prst="rect">
            <a:avLst/>
          </a:prstGeom>
          <a:ln w="88900" cap="sq" cmpd="thickThin">
            <a:solidFill>
              <a:srgbClr val="000000"/>
            </a:solidFill>
            <a:prstDash val="solid"/>
            <a:miter lim="800000"/>
          </a:ln>
          <a:effectLst>
            <a:innerShdw blurRad="76200">
              <a:srgbClr val="000000"/>
            </a:innerShdw>
          </a:effectLst>
        </p:spPr>
      </p:pic>
      <p:sp>
        <p:nvSpPr>
          <p:cNvPr id="11" name="WordArt 3"/>
          <p:cNvSpPr>
            <a:spLocks noChangeArrowheads="1" noChangeShapeType="1" noTextEdit="1"/>
          </p:cNvSpPr>
          <p:nvPr/>
        </p:nvSpPr>
        <p:spPr bwMode="auto">
          <a:xfrm>
            <a:off x="1447800" y="2743200"/>
            <a:ext cx="6324600" cy="1219200"/>
          </a:xfrm>
          <a:prstGeom prst="rect">
            <a:avLst/>
          </a:prstGeom>
        </p:spPr>
        <p:txBody>
          <a:bodyPr wrap="none" fromWordArt="1">
            <a:prstTxWarp prst="textPlain">
              <a:avLst>
                <a:gd name="adj" fmla="val 49443"/>
              </a:avLst>
            </a:prstTxWarp>
          </a:bodyPr>
          <a:lstStyle/>
          <a:p>
            <a:pPr algn="ctr" rtl="0"/>
            <a:r>
              <a:rPr lang="as-IN" sz="24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rPr>
              <a:t>সকল শিক্ষ</a:t>
            </a:r>
            <a:r>
              <a:rPr lang="bn-BD" sz="24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rPr>
              <a:t>া</a:t>
            </a:r>
            <a:r>
              <a:rPr lang="as-IN" sz="24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rPr>
              <a:t>র্থীদের</a:t>
            </a:r>
            <a:endParaRPr lang="en-US" sz="24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endParaRPr>
          </a:p>
        </p:txBody>
      </p:sp>
      <p:sp>
        <p:nvSpPr>
          <p:cNvPr id="12" name="WordArt 2"/>
          <p:cNvSpPr>
            <a:spLocks noChangeArrowheads="1" noChangeShapeType="1" noTextEdit="1"/>
          </p:cNvSpPr>
          <p:nvPr/>
        </p:nvSpPr>
        <p:spPr bwMode="auto">
          <a:xfrm>
            <a:off x="2057400" y="1447800"/>
            <a:ext cx="4876800" cy="1066800"/>
          </a:xfrm>
          <a:prstGeom prst="rect">
            <a:avLst/>
          </a:prstGeom>
        </p:spPr>
        <p:txBody>
          <a:bodyPr wrap="none" fromWordArt="1">
            <a:prstTxWarp prst="textPlain">
              <a:avLst>
                <a:gd name="adj" fmla="val 49678"/>
              </a:avLst>
            </a:prstTxWarp>
          </a:bodyPr>
          <a:lstStyle/>
          <a:p>
            <a:pPr algn="ctr" rtl="0"/>
            <a:r>
              <a:rPr lang="as-IN" sz="36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rPr>
              <a:t>ধন্যবাদ</a:t>
            </a:r>
            <a:endParaRPr lang="en-US" sz="36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NikoshBAN" pitchFamily="2" charset="0"/>
              <a:cs typeface="NikoshBAN"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2"/>
                                        </p:tgtEl>
                                      </p:cBhvr>
                                      <p:by x="150000" y="150000"/>
                                    </p:animScale>
                                  </p:childTnLst>
                                </p:cTn>
                              </p:par>
                              <p:par>
                                <p:cTn id="7" presetID="7" presetClass="entr" presetSubtype="1"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additive="base">
                                        <p:cTn id="9" dur="5000" fill="hold"/>
                                        <p:tgtEl>
                                          <p:spTgt spid="10"/>
                                        </p:tgtEl>
                                        <p:attrNameLst>
                                          <p:attrName>ppt_x</p:attrName>
                                        </p:attrNameLst>
                                      </p:cBhvr>
                                      <p:tavLst>
                                        <p:tav tm="0">
                                          <p:val>
                                            <p:strVal val="#ppt_x"/>
                                          </p:val>
                                        </p:tav>
                                        <p:tav tm="100000">
                                          <p:val>
                                            <p:strVal val="#ppt_x"/>
                                          </p:val>
                                        </p:tav>
                                      </p:tavLst>
                                    </p:anim>
                                    <p:anim calcmode="lin" valueType="num">
                                      <p:cBhvr additive="base">
                                        <p:cTn id="10" dur="5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4-Point Star 2"/>
          <p:cNvSpPr/>
          <p:nvPr/>
        </p:nvSpPr>
        <p:spPr>
          <a:xfrm>
            <a:off x="2362200" y="228600"/>
            <a:ext cx="4876800" cy="1143000"/>
          </a:xfrm>
          <a:prstGeom prst="star24">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chemeClr val="bg1"/>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5400"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228600" y="1676400"/>
            <a:ext cx="8686800" cy="5047536"/>
          </a:xfrm>
          <a:prstGeom prst="rect">
            <a:avLst/>
          </a:prstGeom>
          <a:noFill/>
        </p:spPr>
        <p:txBody>
          <a:bodyPr wrap="square" rtlCol="0">
            <a:spAutoFit/>
          </a:bodyPr>
          <a:lstStyle/>
          <a:p>
            <a:r>
              <a:rPr lang="en-US" sz="4800" dirty="0">
                <a:solidFill>
                  <a:srgbClr val="002060"/>
                </a:solidFill>
                <a:effectLst>
                  <a:outerShdw blurRad="38100" dist="38100" dir="2700000" algn="tl">
                    <a:srgbClr val="000000">
                      <a:alpha val="43137"/>
                    </a:srgbClr>
                  </a:outerShdw>
                </a:effectLst>
                <a:latin typeface="NikoshBAN" pitchFamily="2" charset="0"/>
                <a:cs typeface="NikoshBAN" pitchFamily="2" charset="0"/>
                <a:sym typeface="Webdings"/>
              </a:rPr>
              <a:t></a:t>
            </a:r>
            <a:r>
              <a:rPr lang="bn-BD" sz="5400" dirty="0">
                <a:effectLst>
                  <a:outerShdw blurRad="38100" dist="38100" dir="2700000" algn="tl">
                    <a:srgbClr val="000000">
                      <a:alpha val="43137"/>
                    </a:srgbClr>
                  </a:outerShdw>
                </a:effectLst>
                <a:latin typeface="NikoshBAN" pitchFamily="2" charset="0"/>
                <a:cs typeface="NikoshBAN" pitchFamily="2" charset="0"/>
              </a:rPr>
              <a:t>এ পাঠ শেষে শিক্ষার্থীরা  .........</a:t>
            </a:r>
          </a:p>
          <a:p>
            <a:endParaRPr lang="bn-BD" sz="2000" dirty="0">
              <a:effectLst>
                <a:outerShdw blurRad="38100" dist="38100" dir="2700000" algn="tl">
                  <a:srgbClr val="000000">
                    <a:alpha val="43137"/>
                  </a:srgbClr>
                </a:outerShdw>
              </a:effectLst>
              <a:latin typeface="NikoshBAN" pitchFamily="2" charset="0"/>
              <a:cs typeface="NikoshBAN" pitchFamily="2" charset="0"/>
            </a:endParaRPr>
          </a:p>
          <a:p>
            <a:pPr>
              <a:buFont typeface="Arial" charset="0"/>
              <a:buChar char="•"/>
            </a:pPr>
            <a:r>
              <a:rPr lang="bn-BD" sz="4400" dirty="0">
                <a:effectLst>
                  <a:outerShdw blurRad="38100" dist="38100" dir="2700000" algn="tl">
                    <a:srgbClr val="000000">
                      <a:alpha val="43137"/>
                    </a:srgbClr>
                  </a:outerShdw>
                </a:effectLst>
                <a:latin typeface="NikoshBAN" pitchFamily="2" charset="0"/>
                <a:cs typeface="NikoshBAN" pitchFamily="2" charset="0"/>
              </a:rPr>
              <a:t>*১.৪.১। পাঠ্যপুস্তকের পাঠ শ্রবণযোগ্য স্পষ্টস্বরে </a:t>
            </a:r>
          </a:p>
          <a:p>
            <a:r>
              <a:rPr lang="bn-BD" sz="4400" dirty="0">
                <a:effectLst>
                  <a:outerShdw blurRad="38100" dist="38100" dir="2700000" algn="tl">
                    <a:srgbClr val="000000">
                      <a:alpha val="43137"/>
                    </a:srgbClr>
                  </a:outerShdw>
                </a:effectLst>
                <a:latin typeface="NikoshBAN" pitchFamily="2" charset="0"/>
                <a:cs typeface="NikoshBAN" pitchFamily="2" charset="0"/>
              </a:rPr>
              <a:t>    ও প্রমিত উচ্চারণে সাবলীলভাবে পড়তে পারবে। </a:t>
            </a:r>
          </a:p>
          <a:p>
            <a:pPr>
              <a:buFont typeface="Arial" charset="0"/>
              <a:buChar char="•"/>
            </a:pPr>
            <a:r>
              <a:rPr lang="bn-BD" sz="4400" dirty="0">
                <a:effectLst>
                  <a:outerShdw blurRad="38100" dist="38100" dir="2700000" algn="tl">
                    <a:srgbClr val="000000">
                      <a:alpha val="43137"/>
                    </a:srgbClr>
                  </a:outerShdw>
                </a:effectLst>
                <a:latin typeface="NikoshBAN" pitchFamily="2" charset="0"/>
                <a:cs typeface="NikoshBAN" pitchFamily="2" charset="0"/>
              </a:rPr>
              <a:t>* ১.৩.৬। শুদ্ধ উচ্চারণে প্রশ্ন করতে ও উত্তর দিতে</a:t>
            </a:r>
          </a:p>
          <a:p>
            <a:r>
              <a:rPr lang="bn-BD" sz="4400" dirty="0">
                <a:effectLst>
                  <a:outerShdw blurRad="38100" dist="38100" dir="2700000" algn="tl">
                    <a:srgbClr val="000000">
                      <a:alpha val="43137"/>
                    </a:srgbClr>
                  </a:outerShdw>
                </a:effectLst>
                <a:latin typeface="NikoshBAN" pitchFamily="2" charset="0"/>
                <a:cs typeface="NikoshBAN" pitchFamily="2" charset="0"/>
              </a:rPr>
              <a:t>             পারবে। </a:t>
            </a:r>
          </a:p>
          <a:p>
            <a:pPr>
              <a:buFont typeface="Arial" charset="0"/>
              <a:buChar char="•"/>
            </a:pPr>
            <a:r>
              <a:rPr lang="bn-BD" sz="4400" dirty="0">
                <a:effectLst>
                  <a:outerShdw blurRad="38100" dist="38100" dir="2700000" algn="tl">
                    <a:srgbClr val="000000">
                      <a:alpha val="43137"/>
                    </a:srgbClr>
                  </a:outerShdw>
                </a:effectLst>
                <a:latin typeface="NikoshBAN" pitchFamily="2" charset="0"/>
                <a:cs typeface="NikoshBAN" pitchFamily="2" charset="0"/>
              </a:rPr>
              <a:t>*১.৪.১। যুক্তবর্ণ ভেঙ্গে লিখতে পারবে।  </a:t>
            </a:r>
          </a:p>
          <a:p>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ngla_academy_04.jpg"/>
          <p:cNvPicPr>
            <a:picLocks noChangeAspect="1"/>
          </p:cNvPicPr>
          <p:nvPr/>
        </p:nvPicPr>
        <p:blipFill>
          <a:blip r:embed="rId2" cstate="print"/>
          <a:stretch>
            <a:fillRect/>
          </a:stretch>
        </p:blipFill>
        <p:spPr>
          <a:xfrm>
            <a:off x="4876800" y="228600"/>
            <a:ext cx="3581400" cy="2923592"/>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image_356_61461.jpg"/>
          <p:cNvPicPr>
            <a:picLocks noChangeAspect="1"/>
          </p:cNvPicPr>
          <p:nvPr/>
        </p:nvPicPr>
        <p:blipFill>
          <a:blip r:embed="rId3" cstate="print"/>
          <a:stretch>
            <a:fillRect/>
          </a:stretch>
        </p:blipFill>
        <p:spPr>
          <a:xfrm>
            <a:off x="533401" y="228600"/>
            <a:ext cx="3505200" cy="2895600"/>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Jhuri, kulo etc.... all indigenous handmade household stuff, made out of bamboo.jpg"/>
          <p:cNvPicPr>
            <a:picLocks noChangeAspect="1"/>
          </p:cNvPicPr>
          <p:nvPr/>
        </p:nvPicPr>
        <p:blipFill>
          <a:blip r:embed="rId4" cstate="print"/>
          <a:stretch>
            <a:fillRect/>
          </a:stretch>
        </p:blipFill>
        <p:spPr>
          <a:xfrm>
            <a:off x="533400" y="3581400"/>
            <a:ext cx="3505200" cy="3048000"/>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descr="04.jpg088e8024-6a58-4285-859f-b5695fa71de3Large.jpg"/>
          <p:cNvPicPr>
            <a:picLocks noChangeAspect="1"/>
          </p:cNvPicPr>
          <p:nvPr/>
        </p:nvPicPr>
        <p:blipFill>
          <a:blip r:embed="rId5" cstate="print"/>
          <a:stretch>
            <a:fillRect/>
          </a:stretch>
        </p:blipFill>
        <p:spPr>
          <a:xfrm>
            <a:off x="4876800" y="3642049"/>
            <a:ext cx="3657600" cy="291115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0-#ppt_h/2"/>
                                          </p:val>
                                        </p:tav>
                                        <p:tav tm="100000">
                                          <p:val>
                                            <p:strVal val="#ppt_y"/>
                                          </p:val>
                                        </p:tav>
                                      </p:tavLst>
                                    </p:anim>
                                  </p:childTnLst>
                                </p:cTn>
                              </p:par>
                              <p:par>
                                <p:cTn id="9" presetID="7"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0" fill="hold"/>
                                        <p:tgtEl>
                                          <p:spTgt spid="8"/>
                                        </p:tgtEl>
                                        <p:attrNameLst>
                                          <p:attrName>ppt_x</p:attrName>
                                        </p:attrNameLst>
                                      </p:cBhvr>
                                      <p:tavLst>
                                        <p:tav tm="0">
                                          <p:val>
                                            <p:strVal val="#ppt_x"/>
                                          </p:val>
                                        </p:tav>
                                        <p:tav tm="100000">
                                          <p:val>
                                            <p:strVal val="#ppt_x"/>
                                          </p:val>
                                        </p:tav>
                                      </p:tavLst>
                                    </p:anim>
                                    <p:anim calcmode="lin" valueType="num">
                                      <p:cBhvr additive="base">
                                        <p:cTn id="12" dur="5000" fill="hold"/>
                                        <p:tgtEl>
                                          <p:spTgt spid="8"/>
                                        </p:tgtEl>
                                        <p:attrNameLst>
                                          <p:attrName>ppt_y</p:attrName>
                                        </p:attrNameLst>
                                      </p:cBhvr>
                                      <p:tavLst>
                                        <p:tav tm="0">
                                          <p:val>
                                            <p:strVal val="0-#ppt_h/2"/>
                                          </p:val>
                                        </p:tav>
                                        <p:tav tm="100000">
                                          <p:val>
                                            <p:strVal val="#ppt_y"/>
                                          </p:val>
                                        </p:tav>
                                      </p:tavLst>
                                    </p:anim>
                                  </p:childTnLst>
                                </p:cTn>
                              </p:par>
                              <p:par>
                                <p:cTn id="13" presetID="7"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0" fill="hold"/>
                                        <p:tgtEl>
                                          <p:spTgt spid="10"/>
                                        </p:tgtEl>
                                        <p:attrNameLst>
                                          <p:attrName>ppt_x</p:attrName>
                                        </p:attrNameLst>
                                      </p:cBhvr>
                                      <p:tavLst>
                                        <p:tav tm="0">
                                          <p:val>
                                            <p:strVal val="#ppt_x"/>
                                          </p:val>
                                        </p:tav>
                                        <p:tav tm="100000">
                                          <p:val>
                                            <p:strVal val="#ppt_x"/>
                                          </p:val>
                                        </p:tav>
                                      </p:tavLst>
                                    </p:anim>
                                    <p:anim calcmode="lin" valueType="num">
                                      <p:cBhvr additive="base">
                                        <p:cTn id="16" dur="5000" fill="hold"/>
                                        <p:tgtEl>
                                          <p:spTgt spid="10"/>
                                        </p:tgtEl>
                                        <p:attrNameLst>
                                          <p:attrName>ppt_y</p:attrName>
                                        </p:attrNameLst>
                                      </p:cBhvr>
                                      <p:tavLst>
                                        <p:tav tm="0">
                                          <p:val>
                                            <p:strVal val="0-#ppt_h/2"/>
                                          </p:val>
                                        </p:tav>
                                        <p:tav tm="100000">
                                          <p:val>
                                            <p:strVal val="#ppt_y"/>
                                          </p:val>
                                        </p:tav>
                                      </p:tavLst>
                                    </p:anim>
                                  </p:childTnLst>
                                </p:cTn>
                              </p:par>
                              <p:par>
                                <p:cTn id="17" presetID="7"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0" fill="hold"/>
                                        <p:tgtEl>
                                          <p:spTgt spid="11"/>
                                        </p:tgtEl>
                                        <p:attrNameLst>
                                          <p:attrName>ppt_x</p:attrName>
                                        </p:attrNameLst>
                                      </p:cBhvr>
                                      <p:tavLst>
                                        <p:tav tm="0">
                                          <p:val>
                                            <p:strVal val="#ppt_x"/>
                                          </p:val>
                                        </p:tav>
                                        <p:tav tm="100000">
                                          <p:val>
                                            <p:strVal val="#ppt_x"/>
                                          </p:val>
                                        </p:tav>
                                      </p:tavLst>
                                    </p:anim>
                                    <p:anim calcmode="lin" valueType="num">
                                      <p:cBhvr additive="base">
                                        <p:cTn id="20" dur="5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534400" cy="1938992"/>
          </a:xfrm>
          <a:prstGeom prst="rect">
            <a:avLst/>
          </a:prstGeom>
          <a:noFill/>
        </p:spPr>
        <p:txBody>
          <a:bodyPr wrap="square" rtlCol="0">
            <a:spAutoFit/>
          </a:bodyPr>
          <a:lstStyle/>
          <a:p>
            <a:pPr algn="ctr"/>
            <a:r>
              <a:rPr lang="en-US" sz="6000" dirty="0">
                <a:solidFill>
                  <a:srgbClr val="FF0000"/>
                </a:solidFill>
                <a:effectLst>
                  <a:outerShdw blurRad="38100" dist="38100" dir="2700000" algn="tl">
                    <a:srgbClr val="000000">
                      <a:alpha val="43137"/>
                    </a:srgbClr>
                  </a:outerShdw>
                </a:effectLst>
                <a:latin typeface="NikoshBAN" pitchFamily="2" charset="0"/>
                <a:cs typeface="NikoshBAN" pitchFamily="2" charset="0"/>
                <a:sym typeface="Webdings"/>
              </a:rPr>
              <a:t></a:t>
            </a:r>
            <a:r>
              <a:rPr lang="bn-BD" sz="6000" dirty="0">
                <a:solidFill>
                  <a:srgbClr val="FF0000"/>
                </a:solidFill>
                <a:effectLst>
                  <a:outerShdw blurRad="38100" dist="38100" dir="2700000" algn="tl">
                    <a:srgbClr val="000000">
                      <a:alpha val="43137"/>
                    </a:srgbClr>
                  </a:outerShdw>
                </a:effectLst>
                <a:latin typeface="NikoshBAN" pitchFamily="2" charset="0"/>
                <a:cs typeface="NikoshBAN" pitchFamily="2" charset="0"/>
                <a:sym typeface="Webdings"/>
              </a:rPr>
              <a:t>  </a:t>
            </a:r>
            <a:r>
              <a:rPr lang="bn-BD" sz="6000" dirty="0">
                <a:effectLst>
                  <a:outerShdw blurRad="38100" dist="38100" dir="2700000" algn="tl">
                    <a:srgbClr val="000000">
                      <a:alpha val="43137"/>
                    </a:srgbClr>
                  </a:outerShdw>
                </a:effectLst>
                <a:latin typeface="NikoshBAN" pitchFamily="2" charset="0"/>
                <a:cs typeface="NikoshBAN" pitchFamily="2" charset="0"/>
                <a:sym typeface="Webdings"/>
              </a:rPr>
              <a:t>শিরোনাম  </a:t>
            </a:r>
            <a:r>
              <a:rPr lang="en-US" sz="6000" dirty="0">
                <a:solidFill>
                  <a:srgbClr val="FF0000"/>
                </a:solidFill>
                <a:effectLst>
                  <a:outerShdw blurRad="38100" dist="38100" dir="2700000" algn="tl">
                    <a:srgbClr val="000000">
                      <a:alpha val="43137"/>
                    </a:srgbClr>
                  </a:outerShdw>
                </a:effectLst>
                <a:latin typeface="NikoshBAN" pitchFamily="2" charset="0"/>
                <a:cs typeface="NikoshBAN" pitchFamily="2" charset="0"/>
                <a:sym typeface="Webdings"/>
              </a:rPr>
              <a:t></a:t>
            </a:r>
            <a:endParaRPr lang="bn-BD" sz="6000" dirty="0">
              <a:solidFill>
                <a:srgbClr val="FF0000"/>
              </a:solidFill>
              <a:effectLst>
                <a:outerShdw blurRad="38100" dist="38100" dir="2700000" algn="tl">
                  <a:srgbClr val="000000">
                    <a:alpha val="43137"/>
                  </a:srgbClr>
                </a:outerShdw>
              </a:effectLst>
              <a:latin typeface="NikoshBAN" pitchFamily="2" charset="0"/>
              <a:cs typeface="NikoshBAN" pitchFamily="2" charset="0"/>
              <a:sym typeface="Webdings"/>
            </a:endParaRPr>
          </a:p>
          <a:p>
            <a:pPr algn="ctr"/>
            <a:r>
              <a:rPr lang="en-US" sz="6000" dirty="0">
                <a:solidFill>
                  <a:srgbClr val="FFFF00"/>
                </a:solidFill>
                <a:effectLst>
                  <a:outerShdw blurRad="38100" dist="38100" dir="2700000" algn="tl">
                    <a:srgbClr val="000000">
                      <a:alpha val="43137"/>
                    </a:srgbClr>
                  </a:outerShdw>
                </a:effectLst>
                <a:latin typeface="NikoshBAN" pitchFamily="2" charset="0"/>
                <a:cs typeface="NikoshBAN" pitchFamily="2" charset="0"/>
                <a:sym typeface="Webdings"/>
              </a:rPr>
              <a:t></a:t>
            </a:r>
            <a:endParaRPr lang="en-US" sz="6000" dirty="0">
              <a:solidFill>
                <a:srgbClr val="FFFF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24-Point Star 4"/>
          <p:cNvSpPr/>
          <p:nvPr/>
        </p:nvSpPr>
        <p:spPr>
          <a:xfrm>
            <a:off x="2286000" y="2438400"/>
            <a:ext cx="5257800" cy="3962400"/>
          </a:xfrm>
          <a:prstGeom prst="star2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a:solidFill>
                  <a:schemeClr val="tx1"/>
                </a:solidFill>
                <a:latin typeface="NikoshBAN" pitchFamily="2" charset="0"/>
                <a:cs typeface="NikoshBAN" pitchFamily="2" charset="0"/>
              </a:rPr>
              <a:t>শখের মৃৎশিল্প</a:t>
            </a:r>
            <a:endParaRPr lang="en-US" sz="72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34" presetClass="emph" presetSubtype="0" fill="hold" grpId="0" nodeType="withEffect">
                                  <p:stCondLst>
                                    <p:cond delay="0"/>
                                  </p:stCondLst>
                                  <p:iterate type="lt">
                                    <p:tmPct val="10000"/>
                                  </p:iterate>
                                  <p:childTnLst>
                                    <p:animMotion origin="layout" path="M 0.0 0.0 L 0.0 -0.07213" pathEditMode="relative" ptsTypes="">
                                      <p:cBhvr>
                                        <p:cTn id="9" dur="1500" accel="50000" decel="50000" autoRev="1" fill="hold">
                                          <p:stCondLst>
                                            <p:cond delay="0"/>
                                          </p:stCondLst>
                                        </p:cTn>
                                        <p:tgtEl>
                                          <p:spTgt spid="5"/>
                                        </p:tgtEl>
                                        <p:attrNameLst>
                                          <p:attrName>ppt_x</p:attrName>
                                          <p:attrName>ppt_y</p:attrName>
                                        </p:attrNameLst>
                                      </p:cBhvr>
                                    </p:animMotion>
                                    <p:animRot by="1500000">
                                      <p:cBhvr>
                                        <p:cTn id="10" dur="750" fill="hold">
                                          <p:stCondLst>
                                            <p:cond delay="0"/>
                                          </p:stCondLst>
                                        </p:cTn>
                                        <p:tgtEl>
                                          <p:spTgt spid="5"/>
                                        </p:tgtEl>
                                        <p:attrNameLst>
                                          <p:attrName>r</p:attrName>
                                        </p:attrNameLst>
                                      </p:cBhvr>
                                    </p:animRot>
                                    <p:animRot by="-1500000">
                                      <p:cBhvr>
                                        <p:cTn id="11" dur="750" fill="hold">
                                          <p:stCondLst>
                                            <p:cond delay="750"/>
                                          </p:stCondLst>
                                        </p:cTn>
                                        <p:tgtEl>
                                          <p:spTgt spid="5"/>
                                        </p:tgtEl>
                                        <p:attrNameLst>
                                          <p:attrName>r</p:attrName>
                                        </p:attrNameLst>
                                      </p:cBhvr>
                                    </p:animRot>
                                    <p:animRot by="-1500000">
                                      <p:cBhvr>
                                        <p:cTn id="12" dur="750" fill="hold">
                                          <p:stCondLst>
                                            <p:cond delay="1500"/>
                                          </p:stCondLst>
                                        </p:cTn>
                                        <p:tgtEl>
                                          <p:spTgt spid="5"/>
                                        </p:tgtEl>
                                        <p:attrNameLst>
                                          <p:attrName>r</p:attrName>
                                        </p:attrNameLst>
                                      </p:cBhvr>
                                    </p:animRot>
                                    <p:animRot by="1500000">
                                      <p:cBhvr>
                                        <p:cTn id="13" dur="750" fill="hold">
                                          <p:stCondLst>
                                            <p:cond delay="225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53245476_0996af15b3.jpg"/>
          <p:cNvPicPr>
            <a:picLocks noChangeAspect="1"/>
          </p:cNvPicPr>
          <p:nvPr/>
        </p:nvPicPr>
        <p:blipFill>
          <a:blip r:embed="rId2" cstate="print"/>
          <a:stretch>
            <a:fillRect/>
          </a:stretch>
        </p:blipFill>
        <p:spPr>
          <a:xfrm>
            <a:off x="228600" y="228600"/>
            <a:ext cx="4174434" cy="2773017"/>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69e862795c1423e20802daff5d4ccf14.jpg"/>
          <p:cNvPicPr>
            <a:picLocks noChangeAspect="1"/>
          </p:cNvPicPr>
          <p:nvPr/>
        </p:nvPicPr>
        <p:blipFill>
          <a:blip r:embed="rId3" cstate="print"/>
          <a:stretch>
            <a:fillRect/>
          </a:stretch>
        </p:blipFill>
        <p:spPr>
          <a:xfrm>
            <a:off x="4979504" y="228601"/>
            <a:ext cx="3935896" cy="27432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scenery1.jpg"/>
          <p:cNvPicPr>
            <a:picLocks noChangeAspect="1"/>
          </p:cNvPicPr>
          <p:nvPr/>
        </p:nvPicPr>
        <p:blipFill>
          <a:blip r:embed="rId4" cstate="print"/>
          <a:stretch>
            <a:fillRect/>
          </a:stretch>
        </p:blipFill>
        <p:spPr>
          <a:xfrm>
            <a:off x="4953000" y="3886200"/>
            <a:ext cx="3948847" cy="26670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1981200" y="3048000"/>
            <a:ext cx="5257800" cy="769441"/>
          </a:xfrm>
          <a:prstGeom prst="rect">
            <a:avLst/>
          </a:prstGeom>
          <a:noFill/>
        </p:spPr>
        <p:txBody>
          <a:bodyPr wrap="square" rtlCol="0">
            <a:spAutoFit/>
          </a:bodyPr>
          <a:lstStyle/>
          <a:p>
            <a:pPr algn="ctr"/>
            <a:r>
              <a:rPr lang="bn-BD" sz="4400" dirty="0">
                <a:latin typeface="NikoshBAN" pitchFamily="2" charset="0"/>
                <a:cs typeface="NikoshBAN" pitchFamily="2" charset="0"/>
              </a:rPr>
              <a:t>গ্রামের নাম আনন্দপুর। </a:t>
            </a:r>
            <a:endParaRPr lang="en-US" sz="4400" dirty="0">
              <a:latin typeface="NikoshBAN" pitchFamily="2" charset="0"/>
              <a:cs typeface="NikoshBAN" pitchFamily="2" charset="0"/>
            </a:endParaRPr>
          </a:p>
        </p:txBody>
      </p:sp>
      <p:pic>
        <p:nvPicPr>
          <p:cNvPr id="7" name="Picture 6" descr="6265710904_f18c299889_z.jpg"/>
          <p:cNvPicPr>
            <a:picLocks noChangeAspect="1"/>
          </p:cNvPicPr>
          <p:nvPr/>
        </p:nvPicPr>
        <p:blipFill>
          <a:blip r:embed="rId5" cstate="print"/>
          <a:stretch>
            <a:fillRect/>
          </a:stretch>
        </p:blipFill>
        <p:spPr>
          <a:xfrm>
            <a:off x="381000" y="3810000"/>
            <a:ext cx="3962400" cy="267372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par>
                                <p:cTn id="9" presetID="7"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ppt_x"/>
                                          </p:val>
                                        </p:tav>
                                        <p:tav tm="100000">
                                          <p:val>
                                            <p:strVal val="#ppt_x"/>
                                          </p:val>
                                        </p:tav>
                                      </p:tavLst>
                                    </p:anim>
                                    <p:anim calcmode="lin" valueType="num">
                                      <p:cBhvr additive="base">
                                        <p:cTn id="12" dur="5000" fill="hold"/>
                                        <p:tgtEl>
                                          <p:spTgt spid="4"/>
                                        </p:tgtEl>
                                        <p:attrNameLst>
                                          <p:attrName>ppt_y</p:attrName>
                                        </p:attrNameLst>
                                      </p:cBhvr>
                                      <p:tavLst>
                                        <p:tav tm="0">
                                          <p:val>
                                            <p:strVal val="0-#ppt_h/2"/>
                                          </p:val>
                                        </p:tav>
                                        <p:tav tm="100000">
                                          <p:val>
                                            <p:strVal val="#ppt_y"/>
                                          </p:val>
                                        </p:tav>
                                      </p:tavLst>
                                    </p:anim>
                                  </p:childTnLst>
                                </p:cTn>
                              </p:par>
                              <p:par>
                                <p:cTn id="13" presetID="7"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ppt_x"/>
                                          </p:val>
                                        </p:tav>
                                        <p:tav tm="100000">
                                          <p:val>
                                            <p:strVal val="#ppt_x"/>
                                          </p:val>
                                        </p:tav>
                                      </p:tavLst>
                                    </p:anim>
                                    <p:anim calcmode="lin" valueType="num">
                                      <p:cBhvr additive="base">
                                        <p:cTn id="16" dur="5000" fill="hold"/>
                                        <p:tgtEl>
                                          <p:spTgt spid="5"/>
                                        </p:tgtEl>
                                        <p:attrNameLst>
                                          <p:attrName>ppt_y</p:attrName>
                                        </p:attrNameLst>
                                      </p:cBhvr>
                                      <p:tavLst>
                                        <p:tav tm="0">
                                          <p:val>
                                            <p:strVal val="0-#ppt_h/2"/>
                                          </p:val>
                                        </p:tav>
                                        <p:tav tm="100000">
                                          <p:val>
                                            <p:strVal val="#ppt_y"/>
                                          </p:val>
                                        </p:tav>
                                      </p:tavLst>
                                    </p:anim>
                                  </p:childTnLst>
                                </p:cTn>
                              </p:par>
                              <p:par>
                                <p:cTn id="17" presetID="7"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0" fill="hold"/>
                                        <p:tgtEl>
                                          <p:spTgt spid="7"/>
                                        </p:tgtEl>
                                        <p:attrNameLst>
                                          <p:attrName>ppt_x</p:attrName>
                                        </p:attrNameLst>
                                      </p:cBhvr>
                                      <p:tavLst>
                                        <p:tav tm="0">
                                          <p:val>
                                            <p:strVal val="#ppt_x"/>
                                          </p:val>
                                        </p:tav>
                                        <p:tav tm="100000">
                                          <p:val>
                                            <p:strVal val="#ppt_x"/>
                                          </p:val>
                                        </p:tav>
                                      </p:tavLst>
                                    </p:anim>
                                    <p:anim calcmode="lin" valueType="num">
                                      <p:cBhvr additive="base">
                                        <p:cTn id="20" dur="50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5000"/>
                            </p:stCondLst>
                            <p:childTnLst>
                              <p:par>
                                <p:cTn id="22" presetID="23" presetClass="entr" presetSubtype="3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0" fill="hold"/>
                                        <p:tgtEl>
                                          <p:spTgt spid="6"/>
                                        </p:tgtEl>
                                        <p:attrNameLst>
                                          <p:attrName>ppt_w</p:attrName>
                                        </p:attrNameLst>
                                      </p:cBhvr>
                                      <p:tavLst>
                                        <p:tav tm="0">
                                          <p:val>
                                            <p:strVal val="4*#ppt_w"/>
                                          </p:val>
                                        </p:tav>
                                        <p:tav tm="100000">
                                          <p:val>
                                            <p:strVal val="#ppt_w"/>
                                          </p:val>
                                        </p:tav>
                                      </p:tavLst>
                                    </p:anim>
                                    <p:anim calcmode="lin" valueType="num">
                                      <p:cBhvr>
                                        <p:cTn id="25" dur="5000" fill="hold"/>
                                        <p:tgtEl>
                                          <p:spTgt spid="6"/>
                                        </p:tgtEl>
                                        <p:attrNameLst>
                                          <p:attrName>ppt_h</p:attrName>
                                        </p:attrNameLst>
                                      </p:cBhvr>
                                      <p:tavLst>
                                        <p:tav tm="0">
                                          <p:val>
                                            <p:strVal val="4*#ppt_h"/>
                                          </p:val>
                                        </p:tav>
                                        <p:tav tm="100000">
                                          <p:val>
                                            <p:strVal val="#ppt_h"/>
                                          </p:val>
                                        </p:tav>
                                      </p:tavLst>
                                    </p:anim>
                                  </p:childTnLst>
                                </p:cTn>
                              </p:par>
                            </p:childTnLst>
                          </p:cTn>
                        </p:par>
                        <p:par>
                          <p:cTn id="26" fill="hold">
                            <p:stCondLst>
                              <p:cond delay="10000"/>
                            </p:stCondLst>
                            <p:childTnLst>
                              <p:par>
                                <p:cTn id="27" presetID="16" presetClass="exit" presetSubtype="37" fill="hold" nodeType="afterEffect">
                                  <p:stCondLst>
                                    <p:cond delay="0"/>
                                  </p:stCondLst>
                                  <p:childTnLst>
                                    <p:animEffect transition="out" filter="barn(outVertical)">
                                      <p:cBhvr>
                                        <p:cTn id="28" dur="5000"/>
                                        <p:tgtEl>
                                          <p:spTgt spid="3"/>
                                        </p:tgtEl>
                                      </p:cBhvr>
                                    </p:animEffect>
                                    <p:set>
                                      <p:cBhvr>
                                        <p:cTn id="29" dur="1" fill="hold">
                                          <p:stCondLst>
                                            <p:cond delay="4999"/>
                                          </p:stCondLst>
                                        </p:cTn>
                                        <p:tgtEl>
                                          <p:spTgt spid="3"/>
                                        </p:tgtEl>
                                        <p:attrNameLst>
                                          <p:attrName>style.visibility</p:attrName>
                                        </p:attrNameLst>
                                      </p:cBhvr>
                                      <p:to>
                                        <p:strVal val="hidden"/>
                                      </p:to>
                                    </p:set>
                                  </p:childTnLst>
                                </p:cTn>
                              </p:par>
                            </p:childTnLst>
                          </p:cTn>
                        </p:par>
                        <p:par>
                          <p:cTn id="30" fill="hold">
                            <p:stCondLst>
                              <p:cond delay="15000"/>
                            </p:stCondLst>
                            <p:childTnLst>
                              <p:par>
                                <p:cTn id="31" presetID="16" presetClass="exit" presetSubtype="37" fill="hold" nodeType="afterEffect">
                                  <p:stCondLst>
                                    <p:cond delay="0"/>
                                  </p:stCondLst>
                                  <p:childTnLst>
                                    <p:animEffect transition="out" filter="barn(outVertical)">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par>
                          <p:cTn id="34" fill="hold">
                            <p:stCondLst>
                              <p:cond delay="15500"/>
                            </p:stCondLst>
                            <p:childTnLst>
                              <p:par>
                                <p:cTn id="35" presetID="16" presetClass="exit" presetSubtype="37" fill="hold" nodeType="afterEffect">
                                  <p:stCondLst>
                                    <p:cond delay="0"/>
                                  </p:stCondLst>
                                  <p:childTnLst>
                                    <p:animEffect transition="out" filter="barn(outVertical)">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par>
                          <p:cTn id="38" fill="hold">
                            <p:stCondLst>
                              <p:cond delay="16000"/>
                            </p:stCondLst>
                            <p:childTnLst>
                              <p:par>
                                <p:cTn id="39" presetID="16" presetClass="exit" presetSubtype="37" fill="hold" grpId="1" nodeType="afterEffect">
                                  <p:stCondLst>
                                    <p:cond delay="0"/>
                                  </p:stCondLst>
                                  <p:childTnLst>
                                    <p:animEffect transition="out" filter="barn(outVertical)">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par>
                          <p:cTn id="42" fill="hold">
                            <p:stCondLst>
                              <p:cond delay="16500"/>
                            </p:stCondLst>
                            <p:childTnLst>
                              <p:par>
                                <p:cTn id="43" presetID="16" presetClass="exit" presetSubtype="37" fill="hold" nodeType="afterEffect">
                                  <p:stCondLst>
                                    <p:cond delay="0"/>
                                  </p:stCondLst>
                                  <p:childTnLst>
                                    <p:animEffect transition="out" filter="barn(outVertical)">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60899175.jpg"/>
          <p:cNvPicPr>
            <a:picLocks noChangeAspect="1"/>
          </p:cNvPicPr>
          <p:nvPr/>
        </p:nvPicPr>
        <p:blipFill>
          <a:blip r:embed="rId2" cstate="print"/>
          <a:stretch>
            <a:fillRect/>
          </a:stretch>
        </p:blipFill>
        <p:spPr>
          <a:xfrm>
            <a:off x="1066800" y="381000"/>
            <a:ext cx="7120647" cy="4648200"/>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2590800" y="5326559"/>
            <a:ext cx="4648200" cy="769441"/>
          </a:xfrm>
          <a:prstGeom prst="rect">
            <a:avLst/>
          </a:prstGeom>
          <a:noFill/>
        </p:spPr>
        <p:txBody>
          <a:bodyPr wrap="square" rtlCol="0">
            <a:spAutoFit/>
          </a:bodyPr>
          <a:lstStyle/>
          <a:p>
            <a:pPr algn="ctr"/>
            <a:r>
              <a:rPr lang="bn-BD" sz="4400" dirty="0">
                <a:latin typeface="NikoshBAN" pitchFamily="2" charset="0"/>
                <a:cs typeface="NikoshBAN" pitchFamily="2" charset="0"/>
              </a:rPr>
              <a:t>মামার বাড়ি </a:t>
            </a:r>
            <a:endParaRPr lang="en-US" sz="4400" dirty="0">
              <a:latin typeface="NikoshBAN" pitchFamily="2" charset="0"/>
              <a:cs typeface="NikoshBAN" pitchFamily="2"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1+#ppt_w/2"/>
                                          </p:val>
                                        </p:tav>
                                        <p:tav tm="100000">
                                          <p:val>
                                            <p:strVal val="#ppt_x"/>
                                          </p:val>
                                        </p:tav>
                                      </p:tavLst>
                                    </p:anim>
                                    <p:anim calcmode="lin" valueType="num">
                                      <p:cBhvr additive="base">
                                        <p:cTn id="8" dur="5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7"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0" fill="hold"/>
                                        <p:tgtEl>
                                          <p:spTgt spid="10"/>
                                        </p:tgtEl>
                                        <p:attrNameLst>
                                          <p:attrName>ppt_x</p:attrName>
                                        </p:attrNameLst>
                                      </p:cBhvr>
                                      <p:tavLst>
                                        <p:tav tm="0">
                                          <p:val>
                                            <p:strVal val="1+#ppt_w/2"/>
                                          </p:val>
                                        </p:tav>
                                        <p:tav tm="100000">
                                          <p:val>
                                            <p:strVal val="#ppt_x"/>
                                          </p:val>
                                        </p:tav>
                                      </p:tavLst>
                                    </p:anim>
                                    <p:anim calcmode="lin" valueType="num">
                                      <p:cBhvr additive="base">
                                        <p:cTn id="13" dur="50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0"/>
                            </p:stCondLst>
                            <p:childTnLst>
                              <p:par>
                                <p:cTn id="15" presetID="16" presetClass="exit" presetSubtype="37" fill="hold" nodeType="afterEffect">
                                  <p:stCondLst>
                                    <p:cond delay="0"/>
                                  </p:stCondLst>
                                  <p:childTnLst>
                                    <p:animEffect transition="out" filter="barn(outVertic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10500"/>
                            </p:stCondLst>
                            <p:childTnLst>
                              <p:par>
                                <p:cTn id="19" presetID="16" presetClass="exit" presetSubtype="37" fill="hold" grpId="1" nodeType="afterEffect">
                                  <p:stCondLst>
                                    <p:cond delay="0"/>
                                  </p:stCondLst>
                                  <p:childTnLst>
                                    <p:animEffect transition="out" filter="barn(outVertical)">
                                      <p:cBhvr>
                                        <p:cTn id="20" dur="5000"/>
                                        <p:tgtEl>
                                          <p:spTgt spid="10"/>
                                        </p:tgtEl>
                                      </p:cBhvr>
                                    </p:animEffect>
                                    <p:set>
                                      <p:cBhvr>
                                        <p:cTn id="21" dur="1" fill="hold">
                                          <p:stCondLst>
                                            <p:cond delay="4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244808032_08bda6ddd6_o.jpg"/>
          <p:cNvPicPr>
            <a:picLocks noChangeAspect="1"/>
          </p:cNvPicPr>
          <p:nvPr/>
        </p:nvPicPr>
        <p:blipFill>
          <a:blip r:embed="rId2" cstate="print"/>
          <a:stretch>
            <a:fillRect/>
          </a:stretch>
        </p:blipFill>
        <p:spPr>
          <a:xfrm>
            <a:off x="533400" y="457200"/>
            <a:ext cx="3935627" cy="2971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51924838.jpg"/>
          <p:cNvPicPr>
            <a:picLocks noChangeAspect="1"/>
          </p:cNvPicPr>
          <p:nvPr/>
        </p:nvPicPr>
        <p:blipFill>
          <a:blip r:embed="rId3" cstate="print"/>
          <a:stretch>
            <a:fillRect/>
          </a:stretch>
        </p:blipFill>
        <p:spPr>
          <a:xfrm>
            <a:off x="4899454" y="2594919"/>
            <a:ext cx="4015946" cy="28914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1905000" y="5791200"/>
            <a:ext cx="5638800" cy="646331"/>
          </a:xfrm>
          <a:prstGeom prst="rect">
            <a:avLst/>
          </a:prstGeom>
          <a:noFill/>
        </p:spPr>
        <p:txBody>
          <a:bodyPr wrap="square" rtlCol="0">
            <a:spAutoFit/>
          </a:bodyPr>
          <a:lstStyle/>
          <a:p>
            <a:r>
              <a:rPr lang="bn-BD" sz="3600" dirty="0">
                <a:effectLst>
                  <a:outerShdw blurRad="38100" dist="38100" dir="2700000" algn="tl">
                    <a:srgbClr val="000000">
                      <a:alpha val="43137"/>
                    </a:srgbClr>
                  </a:outerShdw>
                </a:effectLst>
                <a:latin typeface="NikoshBAN" pitchFamily="2" charset="0"/>
                <a:cs typeface="NikoshBAN" pitchFamily="2" charset="0"/>
              </a:rPr>
              <a:t>কথায় আছে মামার বাড়ি রসের হাঁড়ি।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0" fill="hold"/>
                                        <p:tgtEl>
                                          <p:spTgt spid="4"/>
                                        </p:tgtEl>
                                        <p:attrNameLst>
                                          <p:attrName>ppt_w</p:attrName>
                                        </p:attrNameLst>
                                      </p:cBhvr>
                                      <p:tavLst>
                                        <p:tav tm="0">
                                          <p:val>
                                            <p:fltVal val="0"/>
                                          </p:val>
                                        </p:tav>
                                        <p:tav tm="100000">
                                          <p:val>
                                            <p:strVal val="#ppt_w"/>
                                          </p:val>
                                        </p:tav>
                                      </p:tavLst>
                                    </p:anim>
                                    <p:anim calcmode="lin" valueType="num">
                                      <p:cBhvr>
                                        <p:cTn id="13" dur="5000" fill="hold"/>
                                        <p:tgtEl>
                                          <p:spTgt spid="4"/>
                                        </p:tgtEl>
                                        <p:attrNameLst>
                                          <p:attrName>ppt_h</p:attrName>
                                        </p:attrNameLst>
                                      </p:cBhvr>
                                      <p:tavLst>
                                        <p:tav tm="0">
                                          <p:val>
                                            <p:fltVal val="0"/>
                                          </p:val>
                                        </p:tav>
                                        <p:tav tm="100000">
                                          <p:val>
                                            <p:strVal val="#ppt_h"/>
                                          </p:val>
                                        </p:tav>
                                      </p:tavLst>
                                    </p:anim>
                                    <p:animEffect transition="in" filter="fade">
                                      <p:cBhvr>
                                        <p:cTn id="14" dur="5000"/>
                                        <p:tgtEl>
                                          <p:spTgt spid="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0" fill="hold"/>
                                        <p:tgtEl>
                                          <p:spTgt spid="6"/>
                                        </p:tgtEl>
                                        <p:attrNameLst>
                                          <p:attrName>ppt_w</p:attrName>
                                        </p:attrNameLst>
                                      </p:cBhvr>
                                      <p:tavLst>
                                        <p:tav tm="0">
                                          <p:val>
                                            <p:fltVal val="0"/>
                                          </p:val>
                                        </p:tav>
                                        <p:tav tm="100000">
                                          <p:val>
                                            <p:strVal val="#ppt_w"/>
                                          </p:val>
                                        </p:tav>
                                      </p:tavLst>
                                    </p:anim>
                                    <p:anim calcmode="lin" valueType="num">
                                      <p:cBhvr>
                                        <p:cTn id="18" dur="5000" fill="hold"/>
                                        <p:tgtEl>
                                          <p:spTgt spid="6"/>
                                        </p:tgtEl>
                                        <p:attrNameLst>
                                          <p:attrName>ppt_h</p:attrName>
                                        </p:attrNameLst>
                                      </p:cBhvr>
                                      <p:tavLst>
                                        <p:tav tm="0">
                                          <p:val>
                                            <p:fltVal val="0"/>
                                          </p:val>
                                        </p:tav>
                                        <p:tav tm="100000">
                                          <p:val>
                                            <p:strVal val="#ppt_h"/>
                                          </p:val>
                                        </p:tav>
                                      </p:tavLst>
                                    </p:anim>
                                    <p:animEffect transition="in" filter="fade">
                                      <p:cBhvr>
                                        <p:cTn id="1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218393158_db251abefe.jpg"/>
          <p:cNvPicPr>
            <a:picLocks noChangeAspect="1"/>
          </p:cNvPicPr>
          <p:nvPr/>
        </p:nvPicPr>
        <p:blipFill>
          <a:blip r:embed="rId3" cstate="print"/>
          <a:stretch>
            <a:fillRect/>
          </a:stretch>
        </p:blipFill>
        <p:spPr>
          <a:xfrm>
            <a:off x="685801" y="228600"/>
            <a:ext cx="3226560" cy="3124200"/>
          </a:xfrm>
          <a:prstGeom prst="rect">
            <a:avLst/>
          </a:prstGeom>
          <a:ln w="88900" cap="sq" cmpd="thickThin">
            <a:solidFill>
              <a:srgbClr val="000000"/>
            </a:solidFill>
            <a:prstDash val="solid"/>
            <a:miter lim="800000"/>
          </a:ln>
          <a:effectLst>
            <a:innerShdw blurRad="76200">
              <a:srgbClr val="000000"/>
            </a:innerShdw>
          </a:effectLst>
        </p:spPr>
      </p:pic>
      <p:pic>
        <p:nvPicPr>
          <p:cNvPr id="24578" name="Picture 2" descr="D:\ALL DOCUMENTS BY MODEL TEACHERS\DILRUBA\Rony-All\Sadiya\bgftht\460450_305656879523006_141178490_o.jpg"/>
          <p:cNvPicPr>
            <a:picLocks noChangeAspect="1" noChangeArrowheads="1"/>
          </p:cNvPicPr>
          <p:nvPr/>
        </p:nvPicPr>
        <p:blipFill>
          <a:blip r:embed="rId4" cstate="print"/>
          <a:srcRect/>
          <a:stretch>
            <a:fillRect/>
          </a:stretch>
        </p:blipFill>
        <p:spPr bwMode="auto">
          <a:xfrm>
            <a:off x="5480538" y="228600"/>
            <a:ext cx="3004039" cy="31242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428043_252775048144523_652996450_n.jpg"/>
          <p:cNvPicPr>
            <a:picLocks noChangeAspect="1"/>
          </p:cNvPicPr>
          <p:nvPr/>
        </p:nvPicPr>
        <p:blipFill>
          <a:blip r:embed="rId5" cstate="print"/>
          <a:stretch>
            <a:fillRect/>
          </a:stretch>
        </p:blipFill>
        <p:spPr>
          <a:xfrm>
            <a:off x="655865" y="3650226"/>
            <a:ext cx="3230335" cy="3055374"/>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p:cNvSpPr txBox="1"/>
          <p:nvPr/>
        </p:nvSpPr>
        <p:spPr>
          <a:xfrm>
            <a:off x="4572000" y="4267200"/>
            <a:ext cx="4267200" cy="1938992"/>
          </a:xfrm>
          <a:prstGeom prst="rect">
            <a:avLst/>
          </a:prstGeom>
          <a:noFill/>
        </p:spPr>
        <p:txBody>
          <a:bodyPr wrap="square" rtlCol="0">
            <a:spAutoFit/>
          </a:bodyPr>
          <a:lstStyle/>
          <a:p>
            <a:pPr algn="ctr"/>
            <a:r>
              <a:rPr lang="bn-BD" sz="4000" dirty="0">
                <a:effectLst>
                  <a:outerShdw blurRad="38100" dist="38100" dir="2700000" algn="tl">
                    <a:srgbClr val="000000">
                      <a:alpha val="43137"/>
                    </a:srgbClr>
                  </a:outerShdw>
                </a:effectLst>
                <a:latin typeface="NikoshBAN" pitchFamily="2" charset="0"/>
                <a:cs typeface="NikoshBAN" pitchFamily="2" charset="0"/>
              </a:rPr>
              <a:t>পড়া নেই, বাধা নেই,</a:t>
            </a:r>
            <a:endParaRPr lang="en-US" sz="4000" dirty="0">
              <a:effectLst>
                <a:outerShdw blurRad="38100" dist="38100" dir="2700000" algn="tl">
                  <a:srgbClr val="000000">
                    <a:alpha val="43137"/>
                  </a:srgbClr>
                </a:outerShdw>
              </a:effectLst>
              <a:latin typeface="NikoshBAN" pitchFamily="2" charset="0"/>
              <a:cs typeface="NikoshBAN" pitchFamily="2" charset="0"/>
            </a:endParaRPr>
          </a:p>
          <a:p>
            <a:pPr algn="ctr"/>
            <a:r>
              <a:rPr lang="bn-BD" sz="4000" dirty="0">
                <a:effectLst>
                  <a:outerShdw blurRad="38100" dist="38100" dir="2700000" algn="tl">
                    <a:srgbClr val="000000">
                      <a:alpha val="43137"/>
                    </a:srgbClr>
                  </a:outerShdw>
                </a:effectLst>
                <a:latin typeface="NikoshBAN" pitchFamily="2" charset="0"/>
                <a:cs typeface="NikoshBAN" pitchFamily="2" charset="0"/>
              </a:rPr>
              <a:t> যেখানে খুশি ঘুরে বেড়াও, </a:t>
            </a:r>
            <a:endParaRPr lang="en-US" sz="4000" dirty="0">
              <a:effectLst>
                <a:outerShdw blurRad="38100" dist="38100" dir="2700000" algn="tl">
                  <a:srgbClr val="000000">
                    <a:alpha val="43137"/>
                  </a:srgbClr>
                </a:outerShdw>
              </a:effectLst>
              <a:latin typeface="NikoshBAN" pitchFamily="2" charset="0"/>
              <a:cs typeface="NikoshBAN" pitchFamily="2" charset="0"/>
            </a:endParaRPr>
          </a:p>
          <a:p>
            <a:pPr algn="ctr"/>
            <a:r>
              <a:rPr lang="bn-BD" sz="4000" dirty="0">
                <a:effectLst>
                  <a:outerShdw blurRad="38100" dist="38100" dir="2700000" algn="tl">
                    <a:srgbClr val="000000">
                      <a:alpha val="43137"/>
                    </a:srgbClr>
                  </a:outerShdw>
                </a:effectLst>
                <a:latin typeface="NikoshBAN" pitchFamily="2" charset="0"/>
                <a:cs typeface="NikoshBAN" pitchFamily="2" charset="0"/>
              </a:rPr>
              <a:t>যা খুশি খাও। </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strVal val="2/3*#ppt_w"/>
                                          </p:val>
                                        </p:tav>
                                        <p:tav tm="100000">
                                          <p:val>
                                            <p:strVal val="#ppt_w"/>
                                          </p:val>
                                        </p:tav>
                                      </p:tavLst>
                                    </p:anim>
                                    <p:anim calcmode="lin" valueType="num">
                                      <p:cBhvr>
                                        <p:cTn id="8" dur="5000" fill="hold"/>
                                        <p:tgtEl>
                                          <p:spTgt spid="3"/>
                                        </p:tgtEl>
                                        <p:attrNameLst>
                                          <p:attrName>ppt_h</p:attrName>
                                        </p:attrNameLst>
                                      </p:cBhvr>
                                      <p:tavLst>
                                        <p:tav tm="0">
                                          <p:val>
                                            <p:strVal val="2/3*#ppt_h"/>
                                          </p:val>
                                        </p:tav>
                                        <p:tav tm="100000">
                                          <p:val>
                                            <p:strVal val="#ppt_h"/>
                                          </p:val>
                                        </p:tav>
                                      </p:tavLst>
                                    </p:anim>
                                  </p:childTnLst>
                                </p:cTn>
                              </p:par>
                              <p:par>
                                <p:cTn id="9" presetID="23" presetClass="entr" presetSubtype="272" fill="hold" nodeType="withEffect">
                                  <p:stCondLst>
                                    <p:cond delay="0"/>
                                  </p:stCondLst>
                                  <p:childTnLst>
                                    <p:set>
                                      <p:cBhvr>
                                        <p:cTn id="10" dur="1" fill="hold">
                                          <p:stCondLst>
                                            <p:cond delay="0"/>
                                          </p:stCondLst>
                                        </p:cTn>
                                        <p:tgtEl>
                                          <p:spTgt spid="24578"/>
                                        </p:tgtEl>
                                        <p:attrNameLst>
                                          <p:attrName>style.visibility</p:attrName>
                                        </p:attrNameLst>
                                      </p:cBhvr>
                                      <p:to>
                                        <p:strVal val="visible"/>
                                      </p:to>
                                    </p:set>
                                    <p:anim calcmode="lin" valueType="num">
                                      <p:cBhvr>
                                        <p:cTn id="11" dur="5000" fill="hold"/>
                                        <p:tgtEl>
                                          <p:spTgt spid="24578"/>
                                        </p:tgtEl>
                                        <p:attrNameLst>
                                          <p:attrName>ppt_w</p:attrName>
                                        </p:attrNameLst>
                                      </p:cBhvr>
                                      <p:tavLst>
                                        <p:tav tm="0">
                                          <p:val>
                                            <p:strVal val="2/3*#ppt_w"/>
                                          </p:val>
                                        </p:tav>
                                        <p:tav tm="100000">
                                          <p:val>
                                            <p:strVal val="#ppt_w"/>
                                          </p:val>
                                        </p:tav>
                                      </p:tavLst>
                                    </p:anim>
                                    <p:anim calcmode="lin" valueType="num">
                                      <p:cBhvr>
                                        <p:cTn id="12" dur="5000" fill="hold"/>
                                        <p:tgtEl>
                                          <p:spTgt spid="24578"/>
                                        </p:tgtEl>
                                        <p:attrNameLst>
                                          <p:attrName>ppt_h</p:attrName>
                                        </p:attrNameLst>
                                      </p:cBhvr>
                                      <p:tavLst>
                                        <p:tav tm="0">
                                          <p:val>
                                            <p:strVal val="2/3*#ppt_h"/>
                                          </p:val>
                                        </p:tav>
                                        <p:tav tm="100000">
                                          <p:val>
                                            <p:strVal val="#ppt_h"/>
                                          </p:val>
                                        </p:tav>
                                      </p:tavLst>
                                    </p:anim>
                                  </p:childTnLst>
                                </p:cTn>
                              </p:par>
                              <p:par>
                                <p:cTn id="13" presetID="23" presetClass="entr" presetSubtype="27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0" fill="hold"/>
                                        <p:tgtEl>
                                          <p:spTgt spid="7"/>
                                        </p:tgtEl>
                                        <p:attrNameLst>
                                          <p:attrName>ppt_w</p:attrName>
                                        </p:attrNameLst>
                                      </p:cBhvr>
                                      <p:tavLst>
                                        <p:tav tm="0">
                                          <p:val>
                                            <p:strVal val="2/3*#ppt_w"/>
                                          </p:val>
                                        </p:tav>
                                        <p:tav tm="100000">
                                          <p:val>
                                            <p:strVal val="#ppt_w"/>
                                          </p:val>
                                        </p:tav>
                                      </p:tavLst>
                                    </p:anim>
                                    <p:anim calcmode="lin" valueType="num">
                                      <p:cBhvr>
                                        <p:cTn id="16" dur="5000" fill="hold"/>
                                        <p:tgtEl>
                                          <p:spTgt spid="7"/>
                                        </p:tgtEl>
                                        <p:attrNameLst>
                                          <p:attrName>ppt_h</p:attrName>
                                        </p:attrNameLst>
                                      </p:cBhvr>
                                      <p:tavLst>
                                        <p:tav tm="0">
                                          <p:val>
                                            <p:strVal val="2/3*#ppt_h"/>
                                          </p:val>
                                        </p:tav>
                                        <p:tav tm="100000">
                                          <p:val>
                                            <p:strVal val="#ppt_h"/>
                                          </p:val>
                                        </p:tav>
                                      </p:tavLst>
                                    </p:anim>
                                  </p:childTnLst>
                                </p:cTn>
                              </p:par>
                              <p:par>
                                <p:cTn id="17" presetID="23" presetClass="entr" presetSubtype="27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0" fill="hold"/>
                                        <p:tgtEl>
                                          <p:spTgt spid="10"/>
                                        </p:tgtEl>
                                        <p:attrNameLst>
                                          <p:attrName>ppt_w</p:attrName>
                                        </p:attrNameLst>
                                      </p:cBhvr>
                                      <p:tavLst>
                                        <p:tav tm="0">
                                          <p:val>
                                            <p:strVal val="2/3*#ppt_w"/>
                                          </p:val>
                                        </p:tav>
                                        <p:tav tm="100000">
                                          <p:val>
                                            <p:strVal val="#ppt_w"/>
                                          </p:val>
                                        </p:tav>
                                      </p:tavLst>
                                    </p:anim>
                                    <p:anim calcmode="lin" valueType="num">
                                      <p:cBhvr>
                                        <p:cTn id="20" dur="5000" fill="hold"/>
                                        <p:tgtEl>
                                          <p:spTgt spid="10"/>
                                        </p:tgtEl>
                                        <p:attrNameLst>
                                          <p:attrName>ppt_h</p:attrName>
                                        </p:attrNameLst>
                                      </p:cBhvr>
                                      <p:tavLst>
                                        <p:tav tm="0">
                                          <p:val>
                                            <p:strVal val="2/3*#ppt_h"/>
                                          </p:val>
                                        </p:tav>
                                        <p:tav tm="100000">
                                          <p:val>
                                            <p:strVal val="#ppt_h"/>
                                          </p:val>
                                        </p:tav>
                                      </p:tavLst>
                                    </p:anim>
                                  </p:childTnLst>
                                </p:cTn>
                              </p:par>
                            </p:childTnLst>
                          </p:cTn>
                        </p:par>
                        <p:par>
                          <p:cTn id="21" fill="hold">
                            <p:stCondLst>
                              <p:cond delay="5000"/>
                            </p:stCondLst>
                            <p:childTnLst>
                              <p:par>
                                <p:cTn id="22" presetID="50" presetClass="exit" presetSubtype="0" accel="100000" fill="hold" nodeType="afterEffect">
                                  <p:stCondLst>
                                    <p:cond delay="0"/>
                                  </p:stCondLst>
                                  <p:childTnLst>
                                    <p:anim calcmode="lin" valueType="num">
                                      <p:cBhvr>
                                        <p:cTn id="23" dur="5000"/>
                                        <p:tgtEl>
                                          <p:spTgt spid="3"/>
                                        </p:tgtEl>
                                        <p:attrNameLst>
                                          <p:attrName>ppt_w</p:attrName>
                                        </p:attrNameLst>
                                      </p:cBhvr>
                                      <p:tavLst>
                                        <p:tav tm="0">
                                          <p:val>
                                            <p:strVal val="ppt_w"/>
                                          </p:val>
                                        </p:tav>
                                        <p:tav tm="100000">
                                          <p:val>
                                            <p:strVal val="ppt_w+.3"/>
                                          </p:val>
                                        </p:tav>
                                      </p:tavLst>
                                    </p:anim>
                                    <p:anim calcmode="lin" valueType="num">
                                      <p:cBhvr>
                                        <p:cTn id="24" dur="5000"/>
                                        <p:tgtEl>
                                          <p:spTgt spid="3"/>
                                        </p:tgtEl>
                                        <p:attrNameLst>
                                          <p:attrName>ppt_h</p:attrName>
                                        </p:attrNameLst>
                                      </p:cBhvr>
                                      <p:tavLst>
                                        <p:tav tm="0">
                                          <p:val>
                                            <p:strVal val="ppt_h"/>
                                          </p:val>
                                        </p:tav>
                                        <p:tav tm="100000">
                                          <p:val>
                                            <p:strVal val="ppt_h"/>
                                          </p:val>
                                        </p:tav>
                                      </p:tavLst>
                                    </p:anim>
                                    <p:animEffect transition="out" filter="fade">
                                      <p:cBhvr>
                                        <p:cTn id="25" dur="5000"/>
                                        <p:tgtEl>
                                          <p:spTgt spid="3"/>
                                        </p:tgtEl>
                                      </p:cBhvr>
                                    </p:animEffect>
                                    <p:set>
                                      <p:cBhvr>
                                        <p:cTn id="26" dur="1" fill="hold">
                                          <p:stCondLst>
                                            <p:cond delay="4999"/>
                                          </p:stCondLst>
                                        </p:cTn>
                                        <p:tgtEl>
                                          <p:spTgt spid="3"/>
                                        </p:tgtEl>
                                        <p:attrNameLst>
                                          <p:attrName>style.visibility</p:attrName>
                                        </p:attrNameLst>
                                      </p:cBhvr>
                                      <p:to>
                                        <p:strVal val="hidden"/>
                                      </p:to>
                                    </p:set>
                                  </p:childTnLst>
                                </p:cTn>
                              </p:par>
                            </p:childTnLst>
                          </p:cTn>
                        </p:par>
                        <p:par>
                          <p:cTn id="27" fill="hold">
                            <p:stCondLst>
                              <p:cond delay="10000"/>
                            </p:stCondLst>
                            <p:childTnLst>
                              <p:par>
                                <p:cTn id="28" presetID="50" presetClass="exit" presetSubtype="0" accel="100000" fill="hold" nodeType="afterEffect">
                                  <p:stCondLst>
                                    <p:cond delay="0"/>
                                  </p:stCondLst>
                                  <p:childTnLst>
                                    <p:anim calcmode="lin" valueType="num">
                                      <p:cBhvr>
                                        <p:cTn id="29" dur="5000"/>
                                        <p:tgtEl>
                                          <p:spTgt spid="24578"/>
                                        </p:tgtEl>
                                        <p:attrNameLst>
                                          <p:attrName>ppt_w</p:attrName>
                                        </p:attrNameLst>
                                      </p:cBhvr>
                                      <p:tavLst>
                                        <p:tav tm="0">
                                          <p:val>
                                            <p:strVal val="ppt_w"/>
                                          </p:val>
                                        </p:tav>
                                        <p:tav tm="100000">
                                          <p:val>
                                            <p:strVal val="ppt_w+.3"/>
                                          </p:val>
                                        </p:tav>
                                      </p:tavLst>
                                    </p:anim>
                                    <p:anim calcmode="lin" valueType="num">
                                      <p:cBhvr>
                                        <p:cTn id="30" dur="5000"/>
                                        <p:tgtEl>
                                          <p:spTgt spid="24578"/>
                                        </p:tgtEl>
                                        <p:attrNameLst>
                                          <p:attrName>ppt_h</p:attrName>
                                        </p:attrNameLst>
                                      </p:cBhvr>
                                      <p:tavLst>
                                        <p:tav tm="0">
                                          <p:val>
                                            <p:strVal val="ppt_h"/>
                                          </p:val>
                                        </p:tav>
                                        <p:tav tm="100000">
                                          <p:val>
                                            <p:strVal val="ppt_h"/>
                                          </p:val>
                                        </p:tav>
                                      </p:tavLst>
                                    </p:anim>
                                    <p:animEffect transition="out" filter="fade">
                                      <p:cBhvr>
                                        <p:cTn id="31" dur="5000"/>
                                        <p:tgtEl>
                                          <p:spTgt spid="24578"/>
                                        </p:tgtEl>
                                      </p:cBhvr>
                                    </p:animEffect>
                                    <p:set>
                                      <p:cBhvr>
                                        <p:cTn id="32" dur="1" fill="hold">
                                          <p:stCondLst>
                                            <p:cond delay="4999"/>
                                          </p:stCondLst>
                                        </p:cTn>
                                        <p:tgtEl>
                                          <p:spTgt spid="24578"/>
                                        </p:tgtEl>
                                        <p:attrNameLst>
                                          <p:attrName>style.visibility</p:attrName>
                                        </p:attrNameLst>
                                      </p:cBhvr>
                                      <p:to>
                                        <p:strVal val="hidden"/>
                                      </p:to>
                                    </p:set>
                                  </p:childTnLst>
                                </p:cTn>
                              </p:par>
                            </p:childTnLst>
                          </p:cTn>
                        </p:par>
                        <p:par>
                          <p:cTn id="33" fill="hold">
                            <p:stCondLst>
                              <p:cond delay="15000"/>
                            </p:stCondLst>
                            <p:childTnLst>
                              <p:par>
                                <p:cTn id="34" presetID="50" presetClass="exit" presetSubtype="0" accel="100000" fill="hold" nodeType="afterEffect">
                                  <p:stCondLst>
                                    <p:cond delay="0"/>
                                  </p:stCondLst>
                                  <p:childTnLst>
                                    <p:anim calcmode="lin" valueType="num">
                                      <p:cBhvr>
                                        <p:cTn id="35" dur="5000"/>
                                        <p:tgtEl>
                                          <p:spTgt spid="7"/>
                                        </p:tgtEl>
                                        <p:attrNameLst>
                                          <p:attrName>ppt_w</p:attrName>
                                        </p:attrNameLst>
                                      </p:cBhvr>
                                      <p:tavLst>
                                        <p:tav tm="0">
                                          <p:val>
                                            <p:strVal val="ppt_w"/>
                                          </p:val>
                                        </p:tav>
                                        <p:tav tm="100000">
                                          <p:val>
                                            <p:strVal val="ppt_w+.3"/>
                                          </p:val>
                                        </p:tav>
                                      </p:tavLst>
                                    </p:anim>
                                    <p:anim calcmode="lin" valueType="num">
                                      <p:cBhvr>
                                        <p:cTn id="36" dur="5000"/>
                                        <p:tgtEl>
                                          <p:spTgt spid="7"/>
                                        </p:tgtEl>
                                        <p:attrNameLst>
                                          <p:attrName>ppt_h</p:attrName>
                                        </p:attrNameLst>
                                      </p:cBhvr>
                                      <p:tavLst>
                                        <p:tav tm="0">
                                          <p:val>
                                            <p:strVal val="ppt_h"/>
                                          </p:val>
                                        </p:tav>
                                        <p:tav tm="100000">
                                          <p:val>
                                            <p:strVal val="ppt_h"/>
                                          </p:val>
                                        </p:tav>
                                      </p:tavLst>
                                    </p:anim>
                                    <p:animEffect transition="out" filter="fade">
                                      <p:cBhvr>
                                        <p:cTn id="37" dur="5000"/>
                                        <p:tgtEl>
                                          <p:spTgt spid="7"/>
                                        </p:tgtEl>
                                      </p:cBhvr>
                                    </p:animEffect>
                                    <p:set>
                                      <p:cBhvr>
                                        <p:cTn id="38" dur="1" fill="hold">
                                          <p:stCondLst>
                                            <p:cond delay="4999"/>
                                          </p:stCondLst>
                                        </p:cTn>
                                        <p:tgtEl>
                                          <p:spTgt spid="7"/>
                                        </p:tgtEl>
                                        <p:attrNameLst>
                                          <p:attrName>style.visibility</p:attrName>
                                        </p:attrNameLst>
                                      </p:cBhvr>
                                      <p:to>
                                        <p:strVal val="hidden"/>
                                      </p:to>
                                    </p:set>
                                  </p:childTnLst>
                                </p:cTn>
                              </p:par>
                            </p:childTnLst>
                          </p:cTn>
                        </p:par>
                        <p:par>
                          <p:cTn id="39" fill="hold">
                            <p:stCondLst>
                              <p:cond delay="20000"/>
                            </p:stCondLst>
                            <p:childTnLst>
                              <p:par>
                                <p:cTn id="40" presetID="50" presetClass="exit" presetSubtype="0" accel="100000" fill="hold" grpId="1" nodeType="afterEffect">
                                  <p:stCondLst>
                                    <p:cond delay="0"/>
                                  </p:stCondLst>
                                  <p:childTnLst>
                                    <p:anim calcmode="lin" valueType="num">
                                      <p:cBhvr>
                                        <p:cTn id="41" dur="5000"/>
                                        <p:tgtEl>
                                          <p:spTgt spid="10"/>
                                        </p:tgtEl>
                                        <p:attrNameLst>
                                          <p:attrName>ppt_w</p:attrName>
                                        </p:attrNameLst>
                                      </p:cBhvr>
                                      <p:tavLst>
                                        <p:tav tm="0">
                                          <p:val>
                                            <p:strVal val="ppt_w"/>
                                          </p:val>
                                        </p:tav>
                                        <p:tav tm="100000">
                                          <p:val>
                                            <p:strVal val="ppt_w+.3"/>
                                          </p:val>
                                        </p:tav>
                                      </p:tavLst>
                                    </p:anim>
                                    <p:anim calcmode="lin" valueType="num">
                                      <p:cBhvr>
                                        <p:cTn id="42" dur="5000"/>
                                        <p:tgtEl>
                                          <p:spTgt spid="10"/>
                                        </p:tgtEl>
                                        <p:attrNameLst>
                                          <p:attrName>ppt_h</p:attrName>
                                        </p:attrNameLst>
                                      </p:cBhvr>
                                      <p:tavLst>
                                        <p:tav tm="0">
                                          <p:val>
                                            <p:strVal val="ppt_h"/>
                                          </p:val>
                                        </p:tav>
                                        <p:tav tm="100000">
                                          <p:val>
                                            <p:strVal val="ppt_h"/>
                                          </p:val>
                                        </p:tav>
                                      </p:tavLst>
                                    </p:anim>
                                    <p:animEffect transition="out" filter="fade">
                                      <p:cBhvr>
                                        <p:cTn id="43" dur="5000"/>
                                        <p:tgtEl>
                                          <p:spTgt spid="10"/>
                                        </p:tgtEl>
                                      </p:cBhvr>
                                    </p:animEffect>
                                    <p:set>
                                      <p:cBhvr>
                                        <p:cTn id="44" dur="1" fill="hold">
                                          <p:stCondLst>
                                            <p:cond delay="4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10168</TotalTime>
  <Words>580</Words>
  <Application>Microsoft Office PowerPoint</Application>
  <PresentationFormat>On-screen Show (4:3)</PresentationFormat>
  <Paragraphs>122</Paragraphs>
  <Slides>26</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NikoshBAN</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Dilruba Khanom</dc:creator>
  <cp:lastModifiedBy>DPE</cp:lastModifiedBy>
  <cp:revision>122</cp:revision>
  <dcterms:created xsi:type="dcterms:W3CDTF">2006-08-16T00:00:00Z</dcterms:created>
  <dcterms:modified xsi:type="dcterms:W3CDTF">2019-11-03T04:43:26Z</dcterms:modified>
</cp:coreProperties>
</file>