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79" r:id="rId3"/>
    <p:sldId id="272" r:id="rId4"/>
    <p:sldId id="274" r:id="rId5"/>
    <p:sldId id="271" r:id="rId6"/>
    <p:sldId id="276" r:id="rId7"/>
    <p:sldId id="258" r:id="rId8"/>
    <p:sldId id="277" r:id="rId9"/>
    <p:sldId id="273" r:id="rId10"/>
    <p:sldId id="260" r:id="rId11"/>
    <p:sldId id="261" r:id="rId12"/>
    <p:sldId id="262" r:id="rId13"/>
    <p:sldId id="263" r:id="rId14"/>
    <p:sldId id="264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102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08" y="132472"/>
            <a:ext cx="8610600" cy="6553200"/>
          </a:xfrm>
          <a:prstGeom prst="rect">
            <a:avLst/>
          </a:prstGeom>
          <a:ln w="76200">
            <a:solidFill>
              <a:srgbClr val="FFFF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2916382" y="-152400"/>
            <a:ext cx="3179618" cy="156966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2001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590800" y="228600"/>
            <a:ext cx="3200400" cy="1446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971800" y="304800"/>
            <a:ext cx="2895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8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3138606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লা-খেরাজ=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2071806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নিরলস=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2071806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যার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অ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লসতা বা কুঁড়েমি নেই।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0" y="3131403"/>
            <a:ext cx="144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নিষ্কর।</a:t>
            </a:r>
            <a:endParaRPr lang="en-US" sz="4800" dirty="0"/>
          </a:p>
        </p:txBody>
      </p:sp>
      <p:sp>
        <p:nvSpPr>
          <p:cNvPr id="12" name="Right Arrow 11"/>
          <p:cNvSpPr/>
          <p:nvPr/>
        </p:nvSpPr>
        <p:spPr>
          <a:xfrm>
            <a:off x="381000" y="2224206"/>
            <a:ext cx="990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81000" y="3291006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81000" y="4274403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24000" y="4122003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অগ্রদূত=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82460" y="4128868"/>
            <a:ext cx="23563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পথপ্রদর্শক।</a:t>
            </a:r>
            <a:endParaRPr lang="en-US" sz="4800" dirty="0"/>
          </a:p>
        </p:txBody>
      </p:sp>
      <p:sp>
        <p:nvSpPr>
          <p:cNvPr id="17" name="Right Arrow 16"/>
          <p:cNvSpPr/>
          <p:nvPr/>
        </p:nvSpPr>
        <p:spPr>
          <a:xfrm>
            <a:off x="381000" y="5181600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524000" y="50292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প্রভূত=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71800" y="5029200"/>
            <a:ext cx="137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প্রচুর।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977000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3" grpId="0"/>
      <p:bldP spid="4" grpId="0"/>
      <p:bldP spid="10" grpId="0"/>
      <p:bldP spid="11" grpId="0"/>
      <p:bldP spid="12" grpId="0" animBg="1"/>
      <p:bldP spid="13" grpId="0" animBg="1"/>
      <p:bldP spid="14" grpId="0" animBg="1"/>
      <p:bldP spid="15" grpId="0"/>
      <p:bldP spid="16" grpId="0"/>
      <p:bldP spid="17" grpId="0" animBg="1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066799"/>
            <a:ext cx="3429000" cy="120032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09600" y="2845285"/>
            <a:ext cx="1219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57400" y="2825612"/>
            <a:ext cx="6400800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বেগম রোকেয়ার জন্ম ও মৃত্যু সাল কত?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7221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609600"/>
            <a:ext cx="4038600" cy="144655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895600"/>
            <a:ext cx="84582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বেগম রোকেয়ার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প্রকাশিত কয়েকটি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বইয়ের নাম লিখ?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948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6"/>
          <p:cNvSpPr/>
          <p:nvPr/>
        </p:nvSpPr>
        <p:spPr>
          <a:xfrm>
            <a:off x="838200" y="319905"/>
            <a:ext cx="7162800" cy="14326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0" y="152400"/>
            <a:ext cx="304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08672" y="2021459"/>
            <a:ext cx="1371600" cy="645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256309" y="2847536"/>
            <a:ext cx="13716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15799" y="1979255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বেগম রোকেয়া কোথায় জন্মগ্রহন করেন?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63435" y="2888176"/>
            <a:ext cx="7058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সেলিনা হোসেন কত সালে জন্মগ্রহন করেন?</a:t>
            </a:r>
            <a:endParaRPr lang="en-US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57055" y="5562600"/>
            <a:ext cx="5091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নিরলস, </a:t>
            </a:r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লা-খেরাজ, প্রভূত।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313710" y="4542288"/>
            <a:ext cx="2770909" cy="8382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0" y="456307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শব্দার্থ লিখ-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28600" y="3810000"/>
            <a:ext cx="13716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28800" y="3837057"/>
            <a:ext cx="6968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কত তারিখে রোকেয়া দিবস পালন করা হয়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044214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3" grpId="0" animBg="1"/>
      <p:bldP spid="4" grpId="0" animBg="1"/>
      <p:bldP spid="8" grpId="0"/>
      <p:bldP spid="9" grpId="0"/>
      <p:bldP spid="11" grpId="0"/>
      <p:bldP spid="6" grpId="0" animBg="1"/>
      <p:bldP spid="12" grpId="0"/>
      <p:bldP spid="13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2819400" y="477798"/>
            <a:ext cx="3733800" cy="1579602"/>
          </a:xfrm>
          <a:prstGeom prst="wedgeEllipse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24200" y="685800"/>
            <a:ext cx="3276600" cy="110799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545" y="3239269"/>
            <a:ext cx="8915400" cy="769441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বেগম রোকেয়া সম্পর্কে একটি প্রতিবেদন তৈরী কর।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048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(259)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20" y="116056"/>
            <a:ext cx="8839200" cy="6629400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733800" y="0"/>
            <a:ext cx="30720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1846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124200"/>
            <a:ext cx="3657600" cy="22390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600" b="1" dirty="0" err="1">
                <a:ln w="0"/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মোছাঃ</a:t>
            </a:r>
            <a:r>
              <a:rPr lang="en-US" sz="3600" b="1" dirty="0">
                <a:ln w="0"/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কামরুন</a:t>
            </a:r>
            <a:r>
              <a:rPr lang="en-US" sz="3600" b="1" dirty="0">
                <a:ln w="0"/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 w="0"/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নাহার</a:t>
            </a:r>
            <a:endParaRPr lang="en-US" sz="3600" b="1" dirty="0">
              <a:ln w="0"/>
              <a:solidFill>
                <a:srgbClr val="00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BD" sz="2400" dirty="0">
                <a:ln w="0"/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(কম্পিউটার)</a:t>
            </a:r>
            <a:endParaRPr lang="en-US" sz="2400" dirty="0">
              <a:ln w="0"/>
              <a:solidFill>
                <a:srgbClr val="0033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dirty="0" err="1">
                <a:ln w="0"/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নবাবগঞ্জ</a:t>
            </a:r>
            <a:r>
              <a:rPr lang="en-US" dirty="0">
                <a:ln w="0"/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dirty="0">
                <a:ln w="0"/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বহুমূখী</a:t>
            </a:r>
            <a:r>
              <a:rPr lang="en-US" dirty="0">
                <a:ln w="0"/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পাইলট</a:t>
            </a:r>
            <a:r>
              <a:rPr lang="en-US" dirty="0">
                <a:ln w="0"/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dirty="0">
                <a:ln w="0"/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n w="0"/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b="1" dirty="0">
              <a:ln w="0"/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bn-BD" sz="2100" dirty="0">
                <a:ln w="0"/>
                <a:solidFill>
                  <a:srgbClr val="57267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ফোনঃ </a:t>
            </a:r>
            <a:r>
              <a:rPr lang="en-US" sz="2100" dirty="0">
                <a:ln w="0"/>
                <a:solidFill>
                  <a:srgbClr val="57267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01719-668240</a:t>
            </a:r>
          </a:p>
          <a:p>
            <a:pPr>
              <a:defRPr/>
            </a:pPr>
            <a:r>
              <a:rPr lang="bn-BD" dirty="0">
                <a:ln w="0"/>
                <a:solidFill>
                  <a:srgbClr val="57267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ই-মেইলঃ </a:t>
            </a:r>
            <a:r>
              <a:rPr lang="en-US" dirty="0">
                <a:ln w="0"/>
                <a:solidFill>
                  <a:srgbClr val="5726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naharict30@gmail.com</a:t>
            </a:r>
          </a:p>
          <a:p>
            <a:endParaRPr lang="en-US" sz="22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849ADAA-0E4B-4356-91AF-5184B82CF5CC}"/>
              </a:ext>
            </a:extLst>
          </p:cNvPr>
          <p:cNvSpPr txBox="1"/>
          <p:nvPr/>
        </p:nvSpPr>
        <p:spPr>
          <a:xfrm>
            <a:off x="5400940" y="3261367"/>
            <a:ext cx="3514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0CB681E0-0550-44F4-9AC8-C56904656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124200"/>
            <a:ext cx="1019175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143000"/>
            <a:ext cx="1524000" cy="17542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5148064" y="3140968"/>
            <a:ext cx="3507432" cy="21852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শ্রেণি-৭ম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বিষয়-বাংলা ১ম পত্র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সময়-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৫০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মিনিট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তারিখ-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০৪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/১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/১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৯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ইং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Down Ribbon 10"/>
          <p:cNvSpPr/>
          <p:nvPr/>
        </p:nvSpPr>
        <p:spPr>
          <a:xfrm>
            <a:off x="1524000" y="0"/>
            <a:ext cx="6172200" cy="900752"/>
          </a:xfrm>
          <a:prstGeom prst="ribbon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9131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1" y="304800"/>
            <a:ext cx="8305799" cy="6248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115248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764" y="381000"/>
            <a:ext cx="5666117" cy="5587040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091334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0"/>
            <a:ext cx="8763000" cy="132343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রোকেয়া সাখাওয়াত হোসেন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3013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09600"/>
            <a:ext cx="5791200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.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260721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বেগম রোকেয়ার জন্ম ও মৃত্যু সাল বলতে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02673" y="3429000"/>
            <a:ext cx="1066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05000" y="3429000"/>
            <a:ext cx="6095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লেখকের জন্ম তারিখ বলতে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09600" y="4267200"/>
            <a:ext cx="1066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81200" y="4244924"/>
            <a:ext cx="4294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নতুন কিছু শব্দার্থ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09600" y="2590800"/>
            <a:ext cx="1066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52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 animBg="1"/>
      <p:bldP spid="7" grpId="0"/>
      <p:bldP spid="8" grpId="0" animBg="1"/>
      <p:bldP spid="9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eft-Right Arrow Callout 23"/>
          <p:cNvSpPr/>
          <p:nvPr/>
        </p:nvSpPr>
        <p:spPr>
          <a:xfrm rot="5400000">
            <a:off x="1714498" y="2705100"/>
            <a:ext cx="2057399" cy="3352802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1"/>
            <a:ext cx="3477533" cy="3429000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cxnSp>
        <p:nvCxnSpPr>
          <p:cNvPr id="6" name="Straight Arrow Connector 5"/>
          <p:cNvCxnSpPr/>
          <p:nvPr/>
        </p:nvCxnSpPr>
        <p:spPr>
          <a:xfrm>
            <a:off x="3553733" y="685800"/>
            <a:ext cx="789667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53733" y="1617730"/>
            <a:ext cx="789667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48200" y="397466"/>
            <a:ext cx="3886200" cy="58477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জন্ম-১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8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৮০ সাল (রংপুর)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8200" y="1329396"/>
            <a:ext cx="3886200" cy="58477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মৃত্যু-১৯৩২ সাল (কলকাতা)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0992" y="4024532"/>
            <a:ext cx="3252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প্রকাশিত বই সমুহ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5611743"/>
            <a:ext cx="7848600" cy="707886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সুলতানাজ ড্রীম, মতিচূর, পদ্মরাগ, অবরোধবাসীনী।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7831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4" grpId="0" animBg="1"/>
      <p:bldP spid="15" grpId="0" animBg="1"/>
      <p:bldP spid="17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Alternate Process 6"/>
          <p:cNvSpPr/>
          <p:nvPr/>
        </p:nvSpPr>
        <p:spPr>
          <a:xfrm>
            <a:off x="1981200" y="394855"/>
            <a:ext cx="4724400" cy="1107996"/>
          </a:xfrm>
          <a:prstGeom prst="flowChartAlternateProcess">
            <a:avLst/>
          </a:prstGeom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175165" y="457200"/>
            <a:ext cx="441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লেখক 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298198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জন্ম-১৪ই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জুন ১৯৪৭ইং- (রাজশাহী)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3074" y="1949116"/>
            <a:ext cx="3884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নাম-সেলিনা হোসেন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38862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উল্লেখযোগ্য গ্রন্থ হলো. . . . .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4724400"/>
            <a:ext cx="6553200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জলোচ্ছ্বাস,যুদ্ধ, কঁটাতারে প্রজাপতি, মুক্তিযুদ্ধের গল্প ইত্যাদি।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598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3" grpId="0"/>
      <p:bldP spid="5" grpId="0"/>
      <p:bldP spid="6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056" y="152400"/>
            <a:ext cx="4343400" cy="385003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44" y="152400"/>
            <a:ext cx="4343400" cy="386715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447800" y="5791200"/>
            <a:ext cx="5638800" cy="707886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বেগম রোকেয়া দিবস-০৯ই ডিসেম্বর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15996" y="1738532"/>
            <a:ext cx="304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2200" y="4419600"/>
            <a:ext cx="40386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রোকেয়া দিবসের র‍্যালী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5691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</TotalTime>
  <Words>208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Franklin Gothic Book</vt:lpstr>
      <vt:lpstr>Franklin Gothic Medium</vt:lpstr>
      <vt:lpstr>NikoshBAN</vt:lpstr>
      <vt:lpstr>Times New Roman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USER</cp:lastModifiedBy>
  <cp:revision>196</cp:revision>
  <dcterms:created xsi:type="dcterms:W3CDTF">2006-08-16T00:00:00Z</dcterms:created>
  <dcterms:modified xsi:type="dcterms:W3CDTF">2019-11-04T16:37:22Z</dcterms:modified>
</cp:coreProperties>
</file>