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6" r:id="rId3"/>
    <p:sldId id="259" r:id="rId4"/>
    <p:sldId id="260" r:id="rId5"/>
    <p:sldId id="261" r:id="rId6"/>
    <p:sldId id="262" r:id="rId7"/>
    <p:sldId id="263" r:id="rId8"/>
    <p:sldId id="274" r:id="rId9"/>
    <p:sldId id="267" r:id="rId10"/>
    <p:sldId id="265" r:id="rId11"/>
    <p:sldId id="273" r:id="rId12"/>
    <p:sldId id="264" r:id="rId13"/>
    <p:sldId id="266" r:id="rId14"/>
    <p:sldId id="268" r:id="rId15"/>
    <p:sldId id="272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859" autoAdjust="0"/>
  </p:normalViewPr>
  <p:slideViewPr>
    <p:cSldViewPr snapToGrid="0">
      <p:cViewPr varScale="1">
        <p:scale>
          <a:sx n="85" d="100"/>
          <a:sy n="85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BCF36-C7EC-4DD8-BD8A-535A79690D62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8B7F96-B818-47DF-BCC7-451A20E5BAD5}">
      <dgm:prSet phldrT="[Text]" phldr="1"/>
      <dgm:spPr/>
      <dgm:t>
        <a:bodyPr/>
        <a:lstStyle/>
        <a:p>
          <a:endParaRPr lang="en-US" dirty="0"/>
        </a:p>
      </dgm:t>
    </dgm:pt>
    <dgm:pt modelId="{DECA7BB7-E1F6-4F34-84F2-C2584F0A3D31}" type="parTrans" cxnId="{8728D8B6-9190-4EED-9183-0CBEDA3CF3DA}">
      <dgm:prSet/>
      <dgm:spPr/>
      <dgm:t>
        <a:bodyPr/>
        <a:lstStyle/>
        <a:p>
          <a:endParaRPr lang="en-US"/>
        </a:p>
      </dgm:t>
    </dgm:pt>
    <dgm:pt modelId="{511D108F-2A17-4185-A3C5-25DF6D496380}" type="sibTrans" cxnId="{8728D8B6-9190-4EED-9183-0CBEDA3CF3DA}">
      <dgm:prSet/>
      <dgm:spPr/>
      <dgm:t>
        <a:bodyPr/>
        <a:lstStyle/>
        <a:p>
          <a:endParaRPr lang="en-US"/>
        </a:p>
      </dgm:t>
    </dgm:pt>
    <dgm:pt modelId="{8A86DD9C-79DB-4610-BFFD-2998E37E7100}">
      <dgm:prSet phldrT="[Text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জন্ম-১৯৩৪</a:t>
          </a:r>
        </a:p>
        <a:p>
          <a:r>
            <a:rPr lang="bn-BD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চাঁদপুরের কলাকান্দাগ্রামে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43CCBA1-A46B-402E-A9F1-3CDABAC57B65}" type="parTrans" cxnId="{9BC9C68A-A045-414C-B57B-027EDFA7B0C5}">
      <dgm:prSet/>
      <dgm:spPr/>
      <dgm:t>
        <a:bodyPr/>
        <a:lstStyle/>
        <a:p>
          <a:endParaRPr lang="en-US"/>
        </a:p>
      </dgm:t>
    </dgm:pt>
    <dgm:pt modelId="{823CCB7B-FD32-406C-B488-0E699179C282}" type="sibTrans" cxnId="{9BC9C68A-A045-414C-B57B-027EDFA7B0C5}">
      <dgm:prSet/>
      <dgm:spPr/>
      <dgm:t>
        <a:bodyPr/>
        <a:lstStyle/>
        <a:p>
          <a:endParaRPr lang="en-US"/>
        </a:p>
      </dgm:t>
    </dgm:pt>
    <dgm:pt modelId="{14086F81-4D37-4CAC-BB2C-4194224AA7D3}">
      <dgm:prSet phldrT="[Text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বিশ্ববিঃ </a:t>
          </a:r>
        </a:p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অধ্যাপক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C03309-4262-42EC-8232-C121078B1F2D}" type="parTrans" cxnId="{E062DF68-D9F2-4F80-B3DC-69055CEDA16B}">
      <dgm:prSet/>
      <dgm:spPr/>
      <dgm:t>
        <a:bodyPr/>
        <a:lstStyle/>
        <a:p>
          <a:endParaRPr lang="en-US"/>
        </a:p>
      </dgm:t>
    </dgm:pt>
    <dgm:pt modelId="{9D460942-607B-4825-8A3F-6BC9A97E3C53}" type="sibTrans" cxnId="{E062DF68-D9F2-4F80-B3DC-69055CEDA16B}">
      <dgm:prSet/>
      <dgm:spPr/>
      <dgm:t>
        <a:bodyPr/>
        <a:lstStyle/>
        <a:p>
          <a:endParaRPr lang="en-US"/>
        </a:p>
      </dgm:t>
    </dgm:pt>
    <dgm:pt modelId="{42F2192F-3489-480A-BA52-5A220AEECA4C}">
      <dgm:prSet phldrT="[Text]" custT="1"/>
      <dgm:spPr>
        <a:ln w="57150">
          <a:solidFill>
            <a:srgbClr val="7030A0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নজরুল-জীবনী</a:t>
          </a:r>
        </a:p>
        <a:p>
          <a:r>
            <a:rPr lang="bn-BD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ধাকার কথা,শহীদ মিনার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A4DD1F-293D-4E25-BA9D-9A87C40382E7}" type="parTrans" cxnId="{3CFDAC52-0A6B-4BB2-BFE4-46FEED8C8963}">
      <dgm:prSet/>
      <dgm:spPr/>
      <dgm:t>
        <a:bodyPr/>
        <a:lstStyle/>
        <a:p>
          <a:endParaRPr lang="en-US"/>
        </a:p>
      </dgm:t>
    </dgm:pt>
    <dgm:pt modelId="{639764E3-25B3-4F23-A6B0-741FA87FA555}" type="sibTrans" cxnId="{3CFDAC52-0A6B-4BB2-BFE4-46FEED8C8963}">
      <dgm:prSet/>
      <dgm:spPr/>
      <dgm:t>
        <a:bodyPr/>
        <a:lstStyle/>
        <a:p>
          <a:endParaRPr lang="en-US"/>
        </a:p>
      </dgm:t>
    </dgm:pt>
    <dgm:pt modelId="{AF87A6AC-F6C4-4AE8-BCA3-DAEFDD90037D}">
      <dgm:prSet phldrT="[Text]" custT="1"/>
      <dgm:spPr>
        <a:ln w="57150"/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নজরুলওবাংলা 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 পুরস্কার,২১শে পদক 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F61E1C-284F-44BF-A419-2BF3BA770120}" type="parTrans" cxnId="{A88E2B05-28FB-4404-B935-58607F4B947D}">
      <dgm:prSet/>
      <dgm:spPr/>
      <dgm:t>
        <a:bodyPr/>
        <a:lstStyle/>
        <a:p>
          <a:endParaRPr lang="en-US"/>
        </a:p>
      </dgm:t>
    </dgm:pt>
    <dgm:pt modelId="{109CFFF0-0A33-40F6-A539-94E42FEEB4C3}" type="sibTrans" cxnId="{A88E2B05-28FB-4404-B935-58607F4B947D}">
      <dgm:prSet/>
      <dgm:spPr/>
      <dgm:t>
        <a:bodyPr/>
        <a:lstStyle/>
        <a:p>
          <a:endParaRPr lang="en-US"/>
        </a:p>
      </dgm:t>
    </dgm:pt>
    <dgm:pt modelId="{1F48CDB0-FD7C-4B46-B907-38BC5FCFE710}" type="pres">
      <dgm:prSet presAssocID="{FC7BCF36-C7EC-4DD8-BD8A-535A79690D6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1411B0-B7BA-47D3-AD5A-9DDB33FAB27B}" type="pres">
      <dgm:prSet presAssocID="{F48B7F96-B818-47DF-BCC7-451A20E5BAD5}" presName="centerShape" presStyleLbl="node0" presStyleIdx="0" presStyleCnt="1"/>
      <dgm:spPr/>
      <dgm:t>
        <a:bodyPr/>
        <a:lstStyle/>
        <a:p>
          <a:endParaRPr lang="en-US"/>
        </a:p>
      </dgm:t>
    </dgm:pt>
    <dgm:pt modelId="{82FBBB37-4169-402E-911F-078EB1462C42}" type="pres">
      <dgm:prSet presAssocID="{8A86DD9C-79DB-4610-BFFD-2998E37E7100}" presName="node" presStyleLbl="node1" presStyleIdx="0" presStyleCnt="4" custScaleX="208007" custScaleY="136631" custRadScaleRad="95821" custRadScaleInc="-2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F750F-A5E4-477D-B9B1-03CAD1DC3147}" type="pres">
      <dgm:prSet presAssocID="{8A86DD9C-79DB-4610-BFFD-2998E37E7100}" presName="dummy" presStyleCnt="0"/>
      <dgm:spPr/>
    </dgm:pt>
    <dgm:pt modelId="{842AF542-A9C9-4A38-B350-D8A526CBBA9E}" type="pres">
      <dgm:prSet presAssocID="{823CCB7B-FD32-406C-B488-0E699179C28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607B8D41-23A3-4D32-B644-DA3AFAAA4AF2}" type="pres">
      <dgm:prSet presAssocID="{14086F81-4D37-4CAC-BB2C-4194224AA7D3}" presName="node" presStyleLbl="node1" presStyleIdx="1" presStyleCnt="4" custScaleX="195862" custScaleY="142417" custRadScaleRad="132396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8D0E9-6185-40D0-B87F-A7C5D322174D}" type="pres">
      <dgm:prSet presAssocID="{14086F81-4D37-4CAC-BB2C-4194224AA7D3}" presName="dummy" presStyleCnt="0"/>
      <dgm:spPr/>
    </dgm:pt>
    <dgm:pt modelId="{42FBBA16-8599-427F-9009-ED18E6A91FB0}" type="pres">
      <dgm:prSet presAssocID="{9D460942-607B-4825-8A3F-6BC9A97E3C5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5FF4E5CA-A916-48DA-9746-F054350A161E}" type="pres">
      <dgm:prSet presAssocID="{42F2192F-3489-480A-BA52-5A220AEECA4C}" presName="node" presStyleLbl="node1" presStyleIdx="2" presStyleCnt="4" custScaleX="223792" custScaleY="130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40DFA6-ABA6-4722-BAAD-71537BDD1BC6}" type="pres">
      <dgm:prSet presAssocID="{42F2192F-3489-480A-BA52-5A220AEECA4C}" presName="dummy" presStyleCnt="0"/>
      <dgm:spPr/>
    </dgm:pt>
    <dgm:pt modelId="{641D8722-323D-43A1-84E4-01B2A8DD1AD5}" type="pres">
      <dgm:prSet presAssocID="{639764E3-25B3-4F23-A6B0-741FA87FA555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6E0DA63-8FF6-4CC7-BDBD-1B3FA3473F66}" type="pres">
      <dgm:prSet presAssocID="{AF87A6AC-F6C4-4AE8-BCA3-DAEFDD90037D}" presName="node" presStyleLbl="node1" presStyleIdx="3" presStyleCnt="4" custScaleX="210186" custScaleY="143564" custRadScaleRad="129307" custRadScaleInc="-34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696BA1-D8E7-40AA-BCCB-428DFB9162D4}" type="pres">
      <dgm:prSet presAssocID="{AF87A6AC-F6C4-4AE8-BCA3-DAEFDD90037D}" presName="dummy" presStyleCnt="0"/>
      <dgm:spPr/>
    </dgm:pt>
    <dgm:pt modelId="{E302DA2F-EB72-4C33-86AC-D54CDA2CCDF9}" type="pres">
      <dgm:prSet presAssocID="{109CFFF0-0A33-40F6-A539-94E42FEEB4C3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A88E2B05-28FB-4404-B935-58607F4B947D}" srcId="{F48B7F96-B818-47DF-BCC7-451A20E5BAD5}" destId="{AF87A6AC-F6C4-4AE8-BCA3-DAEFDD90037D}" srcOrd="3" destOrd="0" parTransId="{A5F61E1C-284F-44BF-A419-2BF3BA770120}" sibTransId="{109CFFF0-0A33-40F6-A539-94E42FEEB4C3}"/>
    <dgm:cxn modelId="{3CFDAC52-0A6B-4BB2-BFE4-46FEED8C8963}" srcId="{F48B7F96-B818-47DF-BCC7-451A20E5BAD5}" destId="{42F2192F-3489-480A-BA52-5A220AEECA4C}" srcOrd="2" destOrd="0" parTransId="{B7A4DD1F-293D-4E25-BA9D-9A87C40382E7}" sibTransId="{639764E3-25B3-4F23-A6B0-741FA87FA555}"/>
    <dgm:cxn modelId="{25DA7CA2-3094-4E69-BACA-576D8A4FBDCB}" type="presOf" srcId="{9D460942-607B-4825-8A3F-6BC9A97E3C53}" destId="{42FBBA16-8599-427F-9009-ED18E6A91FB0}" srcOrd="0" destOrd="0" presId="urn:microsoft.com/office/officeart/2005/8/layout/radial6"/>
    <dgm:cxn modelId="{B92E5B78-6478-4D0D-B4DA-BF662DD488BD}" type="presOf" srcId="{109CFFF0-0A33-40F6-A539-94E42FEEB4C3}" destId="{E302DA2F-EB72-4C33-86AC-D54CDA2CCDF9}" srcOrd="0" destOrd="0" presId="urn:microsoft.com/office/officeart/2005/8/layout/radial6"/>
    <dgm:cxn modelId="{1D5524F1-206C-4D2D-B40D-E16E430A49A8}" type="presOf" srcId="{8A86DD9C-79DB-4610-BFFD-2998E37E7100}" destId="{82FBBB37-4169-402E-911F-078EB1462C42}" srcOrd="0" destOrd="0" presId="urn:microsoft.com/office/officeart/2005/8/layout/radial6"/>
    <dgm:cxn modelId="{E062DF68-D9F2-4F80-B3DC-69055CEDA16B}" srcId="{F48B7F96-B818-47DF-BCC7-451A20E5BAD5}" destId="{14086F81-4D37-4CAC-BB2C-4194224AA7D3}" srcOrd="1" destOrd="0" parTransId="{20C03309-4262-42EC-8232-C121078B1F2D}" sibTransId="{9D460942-607B-4825-8A3F-6BC9A97E3C53}"/>
    <dgm:cxn modelId="{86473711-6748-4C70-8460-75074DAE0974}" type="presOf" srcId="{14086F81-4D37-4CAC-BB2C-4194224AA7D3}" destId="{607B8D41-23A3-4D32-B644-DA3AFAAA4AF2}" srcOrd="0" destOrd="0" presId="urn:microsoft.com/office/officeart/2005/8/layout/radial6"/>
    <dgm:cxn modelId="{B6544348-552A-4193-ACA7-4B6F0FA7F180}" type="presOf" srcId="{639764E3-25B3-4F23-A6B0-741FA87FA555}" destId="{641D8722-323D-43A1-84E4-01B2A8DD1AD5}" srcOrd="0" destOrd="0" presId="urn:microsoft.com/office/officeart/2005/8/layout/radial6"/>
    <dgm:cxn modelId="{958F8DC8-BA0F-4225-AAC2-592E24A41DBC}" type="presOf" srcId="{42F2192F-3489-480A-BA52-5A220AEECA4C}" destId="{5FF4E5CA-A916-48DA-9746-F054350A161E}" srcOrd="0" destOrd="0" presId="urn:microsoft.com/office/officeart/2005/8/layout/radial6"/>
    <dgm:cxn modelId="{3C7EB2C0-9902-48BC-B847-51C0233E9E1A}" type="presOf" srcId="{FC7BCF36-C7EC-4DD8-BD8A-535A79690D62}" destId="{1F48CDB0-FD7C-4B46-B907-38BC5FCFE710}" srcOrd="0" destOrd="0" presId="urn:microsoft.com/office/officeart/2005/8/layout/radial6"/>
    <dgm:cxn modelId="{8728D8B6-9190-4EED-9183-0CBEDA3CF3DA}" srcId="{FC7BCF36-C7EC-4DD8-BD8A-535A79690D62}" destId="{F48B7F96-B818-47DF-BCC7-451A20E5BAD5}" srcOrd="0" destOrd="0" parTransId="{DECA7BB7-E1F6-4F34-84F2-C2584F0A3D31}" sibTransId="{511D108F-2A17-4185-A3C5-25DF6D496380}"/>
    <dgm:cxn modelId="{0565548C-AF93-45EA-B51E-220E99199DD4}" type="presOf" srcId="{F48B7F96-B818-47DF-BCC7-451A20E5BAD5}" destId="{441411B0-B7BA-47D3-AD5A-9DDB33FAB27B}" srcOrd="0" destOrd="0" presId="urn:microsoft.com/office/officeart/2005/8/layout/radial6"/>
    <dgm:cxn modelId="{9BC9C68A-A045-414C-B57B-027EDFA7B0C5}" srcId="{F48B7F96-B818-47DF-BCC7-451A20E5BAD5}" destId="{8A86DD9C-79DB-4610-BFFD-2998E37E7100}" srcOrd="0" destOrd="0" parTransId="{543CCBA1-A46B-402E-A9F1-3CDABAC57B65}" sibTransId="{823CCB7B-FD32-406C-B488-0E699179C282}"/>
    <dgm:cxn modelId="{64608AD6-D193-4B7F-BB0A-7264BA400E06}" type="presOf" srcId="{AF87A6AC-F6C4-4AE8-BCA3-DAEFDD90037D}" destId="{06E0DA63-8FF6-4CC7-BDBD-1B3FA3473F66}" srcOrd="0" destOrd="0" presId="urn:microsoft.com/office/officeart/2005/8/layout/radial6"/>
    <dgm:cxn modelId="{2D2782CA-27EF-486F-8984-0D18E01A8C56}" type="presOf" srcId="{823CCB7B-FD32-406C-B488-0E699179C282}" destId="{842AF542-A9C9-4A38-B350-D8A526CBBA9E}" srcOrd="0" destOrd="0" presId="urn:microsoft.com/office/officeart/2005/8/layout/radial6"/>
    <dgm:cxn modelId="{D47A4151-BE3B-4248-B3A2-A85A120758C2}" type="presParOf" srcId="{1F48CDB0-FD7C-4B46-B907-38BC5FCFE710}" destId="{441411B0-B7BA-47D3-AD5A-9DDB33FAB27B}" srcOrd="0" destOrd="0" presId="urn:microsoft.com/office/officeart/2005/8/layout/radial6"/>
    <dgm:cxn modelId="{10C7BE4C-1D35-4FAF-969C-C37C28C7084A}" type="presParOf" srcId="{1F48CDB0-FD7C-4B46-B907-38BC5FCFE710}" destId="{82FBBB37-4169-402E-911F-078EB1462C42}" srcOrd="1" destOrd="0" presId="urn:microsoft.com/office/officeart/2005/8/layout/radial6"/>
    <dgm:cxn modelId="{DA5F8282-3247-4E7E-8BB7-2442CBC0D0A1}" type="presParOf" srcId="{1F48CDB0-FD7C-4B46-B907-38BC5FCFE710}" destId="{DA6F750F-A5E4-477D-B9B1-03CAD1DC3147}" srcOrd="2" destOrd="0" presId="urn:microsoft.com/office/officeart/2005/8/layout/radial6"/>
    <dgm:cxn modelId="{64437688-5777-4153-8C7A-33C4CDA39267}" type="presParOf" srcId="{1F48CDB0-FD7C-4B46-B907-38BC5FCFE710}" destId="{842AF542-A9C9-4A38-B350-D8A526CBBA9E}" srcOrd="3" destOrd="0" presId="urn:microsoft.com/office/officeart/2005/8/layout/radial6"/>
    <dgm:cxn modelId="{E83C5AD2-05DF-4FCD-A109-58FD16B542D9}" type="presParOf" srcId="{1F48CDB0-FD7C-4B46-B907-38BC5FCFE710}" destId="{607B8D41-23A3-4D32-B644-DA3AFAAA4AF2}" srcOrd="4" destOrd="0" presId="urn:microsoft.com/office/officeart/2005/8/layout/radial6"/>
    <dgm:cxn modelId="{DC738967-38C2-430B-B660-25A2CD37C546}" type="presParOf" srcId="{1F48CDB0-FD7C-4B46-B907-38BC5FCFE710}" destId="{3E58D0E9-6185-40D0-B87F-A7C5D322174D}" srcOrd="5" destOrd="0" presId="urn:microsoft.com/office/officeart/2005/8/layout/radial6"/>
    <dgm:cxn modelId="{7AEF5990-8D0E-40A5-8613-489141F69F31}" type="presParOf" srcId="{1F48CDB0-FD7C-4B46-B907-38BC5FCFE710}" destId="{42FBBA16-8599-427F-9009-ED18E6A91FB0}" srcOrd="6" destOrd="0" presId="urn:microsoft.com/office/officeart/2005/8/layout/radial6"/>
    <dgm:cxn modelId="{68653A4C-5E61-4042-8306-4A03EF0EF660}" type="presParOf" srcId="{1F48CDB0-FD7C-4B46-B907-38BC5FCFE710}" destId="{5FF4E5CA-A916-48DA-9746-F054350A161E}" srcOrd="7" destOrd="0" presId="urn:microsoft.com/office/officeart/2005/8/layout/radial6"/>
    <dgm:cxn modelId="{DE8E6DF2-5B0A-4BC8-A085-9CF721714BF5}" type="presParOf" srcId="{1F48CDB0-FD7C-4B46-B907-38BC5FCFE710}" destId="{2C40DFA6-ABA6-4722-BAAD-71537BDD1BC6}" srcOrd="8" destOrd="0" presId="urn:microsoft.com/office/officeart/2005/8/layout/radial6"/>
    <dgm:cxn modelId="{9B556C78-99A4-43AA-8F09-AA0158668833}" type="presParOf" srcId="{1F48CDB0-FD7C-4B46-B907-38BC5FCFE710}" destId="{641D8722-323D-43A1-84E4-01B2A8DD1AD5}" srcOrd="9" destOrd="0" presId="urn:microsoft.com/office/officeart/2005/8/layout/radial6"/>
    <dgm:cxn modelId="{25988C95-8C91-44BF-A8AE-EFDFF77D5E47}" type="presParOf" srcId="{1F48CDB0-FD7C-4B46-B907-38BC5FCFE710}" destId="{06E0DA63-8FF6-4CC7-BDBD-1B3FA3473F66}" srcOrd="10" destOrd="0" presId="urn:microsoft.com/office/officeart/2005/8/layout/radial6"/>
    <dgm:cxn modelId="{6B31B437-1CF8-4E6C-8027-DC2008FDA7A1}" type="presParOf" srcId="{1F48CDB0-FD7C-4B46-B907-38BC5FCFE710}" destId="{1F696BA1-D8E7-40AA-BCCB-428DFB9162D4}" srcOrd="11" destOrd="0" presId="urn:microsoft.com/office/officeart/2005/8/layout/radial6"/>
    <dgm:cxn modelId="{B3948B7C-F1A3-4803-A205-EE8EB2C4C737}" type="presParOf" srcId="{1F48CDB0-FD7C-4B46-B907-38BC5FCFE710}" destId="{E302DA2F-EB72-4C33-86AC-D54CDA2CCDF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2DA2F-EB72-4C33-86AC-D54CDA2CCDF9}">
      <dsp:nvSpPr>
        <dsp:cNvPr id="0" name=""/>
        <dsp:cNvSpPr/>
      </dsp:nvSpPr>
      <dsp:spPr>
        <a:xfrm>
          <a:off x="1431937" y="649343"/>
          <a:ext cx="4167238" cy="4167238"/>
        </a:xfrm>
        <a:prstGeom prst="blockArc">
          <a:avLst>
            <a:gd name="adj1" fmla="val 10724607"/>
            <a:gd name="adj2" fmla="val 17183769"/>
            <a:gd name="adj3" fmla="val 4642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D8722-323D-43A1-84E4-01B2A8DD1AD5}">
      <dsp:nvSpPr>
        <dsp:cNvPr id="0" name=""/>
        <dsp:cNvSpPr/>
      </dsp:nvSpPr>
      <dsp:spPr>
        <a:xfrm>
          <a:off x="1431986" y="736306"/>
          <a:ext cx="4167238" cy="4167238"/>
        </a:xfrm>
        <a:prstGeom prst="blockArc">
          <a:avLst>
            <a:gd name="adj1" fmla="val 4377454"/>
            <a:gd name="adj2" fmla="val 10871506"/>
            <a:gd name="adj3" fmla="val 4642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BBA16-8599-427F-9009-ED18E6A91FB0}">
      <dsp:nvSpPr>
        <dsp:cNvPr id="0" name=""/>
        <dsp:cNvSpPr/>
      </dsp:nvSpPr>
      <dsp:spPr>
        <a:xfrm>
          <a:off x="2690843" y="757729"/>
          <a:ext cx="4167238" cy="4167238"/>
        </a:xfrm>
        <a:prstGeom prst="blockArc">
          <a:avLst>
            <a:gd name="adj1" fmla="val 21412762"/>
            <a:gd name="adj2" fmla="val 6539544"/>
            <a:gd name="adj3" fmla="val 4642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AF542-A9C9-4A38-B350-D8A526CBBA9E}">
      <dsp:nvSpPr>
        <dsp:cNvPr id="0" name=""/>
        <dsp:cNvSpPr/>
      </dsp:nvSpPr>
      <dsp:spPr>
        <a:xfrm>
          <a:off x="2688082" y="614573"/>
          <a:ext cx="4167238" cy="4167238"/>
        </a:xfrm>
        <a:prstGeom prst="blockArc">
          <a:avLst>
            <a:gd name="adj1" fmla="val 15025964"/>
            <a:gd name="adj2" fmla="val 54662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411B0-B7BA-47D3-AD5A-9DDB33FAB27B}">
      <dsp:nvSpPr>
        <dsp:cNvPr id="0" name=""/>
        <dsp:cNvSpPr/>
      </dsp:nvSpPr>
      <dsp:spPr>
        <a:xfrm>
          <a:off x="3152655" y="1771107"/>
          <a:ext cx="1918890" cy="19188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 dirty="0"/>
        </a:p>
      </dsp:txBody>
      <dsp:txXfrm>
        <a:off x="3433670" y="2052122"/>
        <a:ext cx="1356860" cy="1356860"/>
      </dsp:txXfrm>
    </dsp:sp>
    <dsp:sp modelId="{82FBBB37-4169-402E-911F-078EB1462C42}">
      <dsp:nvSpPr>
        <dsp:cNvPr id="0" name=""/>
        <dsp:cNvSpPr/>
      </dsp:nvSpPr>
      <dsp:spPr>
        <a:xfrm>
          <a:off x="2693065" y="-137161"/>
          <a:ext cx="2793998" cy="183525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জন্ম-১৯৩৪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চাঁদপুরের কলাকান্দাগ্রামে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02237" y="131606"/>
        <a:ext cx="1975654" cy="1297725"/>
      </dsp:txXfrm>
    </dsp:sp>
    <dsp:sp modelId="{607B8D41-23A3-4D32-B644-DA3AFAAA4AF2}">
      <dsp:nvSpPr>
        <dsp:cNvPr id="0" name=""/>
        <dsp:cNvSpPr/>
      </dsp:nvSpPr>
      <dsp:spPr>
        <a:xfrm>
          <a:off x="5491276" y="1774063"/>
          <a:ext cx="2630864" cy="1912978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ঢাকা বিশ্ববিঃ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বাংলা অধ্যাপক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76557" y="2054212"/>
        <a:ext cx="1860302" cy="1352680"/>
      </dsp:txXfrm>
    </dsp:sp>
    <dsp:sp modelId="{5FF4E5CA-A916-48DA-9746-F054350A161E}">
      <dsp:nvSpPr>
        <dsp:cNvPr id="0" name=""/>
        <dsp:cNvSpPr/>
      </dsp:nvSpPr>
      <dsp:spPr>
        <a:xfrm>
          <a:off x="2609087" y="3890625"/>
          <a:ext cx="3006026" cy="1750381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571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নজরুল-জীবনী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ধাকার কথা,শহীদ মিনার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49309" y="4146962"/>
        <a:ext cx="2125582" cy="1237707"/>
      </dsp:txXfrm>
    </dsp:sp>
    <dsp:sp modelId="{06E0DA63-8FF6-4CC7-BDBD-1B3FA3473F66}">
      <dsp:nvSpPr>
        <dsp:cNvPr id="0" name=""/>
        <dsp:cNvSpPr/>
      </dsp:nvSpPr>
      <dsp:spPr>
        <a:xfrm>
          <a:off x="69149" y="1813401"/>
          <a:ext cx="2823267" cy="1928385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নজরুলওবাংলা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একাডেমি পুরস্কার,২১শে পদক ।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2607" y="2095806"/>
        <a:ext cx="1996351" cy="1363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D3E4B-725A-4E5B-B262-F0DA83A8A1E8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D1FC4-392C-4B1C-A54D-D4DDBC945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D1FC4-392C-4B1C-A54D-D4DDBC94509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9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0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4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57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52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0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55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22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1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2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4F31-F895-4B93-96BD-A33B4A5C286E}" type="datetimeFigureOut">
              <a:rPr lang="en-US" smtClean="0"/>
              <a:t>25-Aug-19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1A-157D-49DD-9011-42F7A0758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6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91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41145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005" y="185737"/>
            <a:ext cx="5708323" cy="459558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8"/>
          <a:stretch/>
        </p:blipFill>
        <p:spPr>
          <a:xfrm>
            <a:off x="130629" y="185737"/>
            <a:ext cx="6092042" cy="459558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5631" y="5368568"/>
            <a:ext cx="590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মেডিকেল কলেজের ছাত্রদের উপর পলিশের গুলিবর্ষণ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8252" y="5368567"/>
            <a:ext cx="590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বিশ্ববিদ্যাঃ শিক্ষার্থীরা গঠন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বিশ্ববিদ্যাঃ সংগ্রাম পরিষদ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9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3088" y="899377"/>
            <a:ext cx="617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186" y="3669475"/>
            <a:ext cx="120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ভাষা আন্দোলনের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প্রেক্ষাপট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বর্ননা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10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24" y="77118"/>
            <a:ext cx="5903316" cy="515539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22" y="77118"/>
            <a:ext cx="5729903" cy="519946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10161" y="5538642"/>
            <a:ext cx="4560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সর্বদলীয় কর্মপরিষদের বিক্ষোভ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015" y="5600198"/>
            <a:ext cx="653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৩০শে জানুয়ারি ঢাকায় ছাত্র-ধর্মঘট পালিত 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3" y="1531345"/>
            <a:ext cx="5865634" cy="512284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5" t="13556" r="2184"/>
          <a:stretch/>
        </p:blipFill>
        <p:spPr>
          <a:xfrm>
            <a:off x="6223634" y="1531346"/>
            <a:ext cx="5776249" cy="512284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52520" y="374573"/>
            <a:ext cx="504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 লক্ষ্য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2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0231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253" y="3738905"/>
            <a:ext cx="11942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তাৎপর্য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08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5683" y="439387"/>
            <a:ext cx="7493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92551"/>
            <a:ext cx="116133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সালে কি আন্দোল হয়ে ছিল ?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কয়েকজন ভাষা শহিদের নাম বল?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 সময়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বেশি অগ্রগামী ভূমিকা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পালন করেছিল তাদের কয়েকটি নাম বল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5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" y="0"/>
            <a:ext cx="11855219" cy="5948006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41300" y="174502"/>
            <a:ext cx="1113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098" y="5948006"/>
            <a:ext cx="1113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শহিদ মিনার আঁকে আনবে 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300" y="259938"/>
            <a:ext cx="106807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782" y="2654195"/>
            <a:ext cx="3627789" cy="3983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531" y="2654194"/>
            <a:ext cx="3627789" cy="39837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" y="2475929"/>
            <a:ext cx="3627789" cy="398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0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313" y="2943227"/>
            <a:ext cx="386727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মোস্তাফিজুর রহমান</a:t>
            </a:r>
          </a:p>
          <a:p>
            <a:pPr algn="ctr"/>
            <a:r>
              <a:rPr lang="bn-IN" sz="27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2700" dirty="0">
                <a:latin typeface="NikoshBAN" panose="02000000000000000000" pitchFamily="2" charset="0"/>
                <a:cs typeface="NikoshBAN" panose="02000000000000000000" pitchFamily="2" charset="0"/>
              </a:rPr>
              <a:t>নিত্যানন্দপুর মাধ্যমিক বিদ্যালয়</a:t>
            </a:r>
          </a:p>
          <a:p>
            <a:pPr algn="ctr"/>
            <a:r>
              <a:rPr lang="bn-IN" sz="27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হরিনাকুন্ডু,ঝিনাইদাহ</a:t>
            </a:r>
          </a:p>
          <a:p>
            <a:pPr algn="ctr"/>
            <a:r>
              <a:rPr lang="en-US" sz="135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 </a:t>
            </a:r>
            <a:r>
              <a:rPr lang="en-US" sz="135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mustafig</a:t>
            </a:r>
            <a:r>
              <a:rPr lang="bn-IN" sz="1350" dirty="0">
                <a:solidFill>
                  <a:schemeClr val="accent5"/>
                </a:solidFill>
              </a:rPr>
              <a:t>7</a:t>
            </a:r>
            <a:r>
              <a:rPr lang="en-US" sz="1350" dirty="0">
                <a:solidFill>
                  <a:schemeClr val="accent5"/>
                </a:solidFill>
              </a:rPr>
              <a:t>@gmail.com</a:t>
            </a:r>
          </a:p>
          <a:p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2742645" y="1282418"/>
            <a:ext cx="2057400" cy="5715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/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91303" y="1179742"/>
            <a:ext cx="34289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Wave 5"/>
          <p:cNvSpPr/>
          <p:nvPr/>
        </p:nvSpPr>
        <p:spPr>
          <a:xfrm>
            <a:off x="6946767" y="1653485"/>
            <a:ext cx="2133471" cy="62865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24113" y="3039880"/>
            <a:ext cx="474161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 </a:t>
            </a:r>
            <a:r>
              <a:rPr lang="en-US" sz="4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ষ্ঠ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 ম 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328" y="1792696"/>
            <a:ext cx="967760" cy="121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1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6101"/>
            <a:ext cx="12192000" cy="70788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 মনযোগ দিয়ে দেখ এবং বলো ...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1105457"/>
            <a:ext cx="12037764" cy="535377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06511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8478" y="1248370"/>
            <a:ext cx="12640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311" y="2887796"/>
            <a:ext cx="999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অমর একুশে </a:t>
            </a:r>
            <a:endParaRPr lang="en-US" sz="8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00" y="508000"/>
            <a:ext cx="10147300" cy="132343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69" y="2351974"/>
            <a:ext cx="12081831" cy="193899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লেখকের পরিচয় বলতে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একুশে ফেব্রুয়ারির ইতিহাস বর্ণনা করতে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মহান ২১শে ফেব্রুয়ারিতে বিভিন্ন সংগঠনের ভূমিকা ব্যাখ্যা করতে পারবে।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35150" y="1132003"/>
            <a:ext cx="8128000" cy="5418667"/>
            <a:chOff x="1422400" y="579966"/>
            <a:chExt cx="8128000" cy="541866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1213018049"/>
                </p:ext>
              </p:extLst>
            </p:nvPr>
          </p:nvGraphicFramePr>
          <p:xfrm>
            <a:off x="1422400" y="5799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525" y="2278061"/>
              <a:ext cx="2114550" cy="2022475"/>
            </a:xfrm>
            <a:prstGeom prst="ellipse">
              <a:avLst/>
            </a:prstGeom>
            <a:ln w="63500" cap="rnd">
              <a:solidFill>
                <a:srgbClr val="7030A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8168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195" y="898640"/>
            <a:ext cx="1106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2195" y="3073553"/>
            <a:ext cx="5981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00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1" y="267516"/>
            <a:ext cx="4863852" cy="48443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06825"/>
            <a:ext cx="5239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১৯৫২সালের ২৬শে জানুয়ারি খাজা নাজিমউদ্দীন উর্দুকে রাষ্ট্রভাষা ঘোষনা করে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91" y="267515"/>
            <a:ext cx="6863938" cy="4844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9265" y="5403273"/>
            <a:ext cx="6636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 শহীদ সালাম,শফিক,জব্বার,রফিক,বরকত ভাই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32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954087"/>
            <a:ext cx="5486400" cy="368443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3724" b="7387"/>
          <a:stretch/>
        </p:blipFill>
        <p:spPr>
          <a:xfrm>
            <a:off x="5816600" y="954088"/>
            <a:ext cx="5638800" cy="368443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3138" y="5153891"/>
            <a:ext cx="490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গাজিউল হকের সভাপতিত্বে আমতলায় ছাত্রসভা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6600" y="5153891"/>
            <a:ext cx="5904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২৩শে ফেব্রুয়ারি মেডিকেলের শিক্ষার্থীরা শহিদ মিনার নির্মান করেন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211</Words>
  <Application>Microsoft Office PowerPoint</Application>
  <PresentationFormat>Widescreen</PresentationFormat>
  <Paragraphs>53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</cp:lastModifiedBy>
  <cp:revision>66</cp:revision>
  <dcterms:created xsi:type="dcterms:W3CDTF">2019-05-17T12:00:41Z</dcterms:created>
  <dcterms:modified xsi:type="dcterms:W3CDTF">2019-08-25T05:17:06Z</dcterms:modified>
</cp:coreProperties>
</file>