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8" r:id="rId11"/>
    <p:sldId id="269" r:id="rId12"/>
    <p:sldId id="279" r:id="rId13"/>
    <p:sldId id="270" r:id="rId14"/>
    <p:sldId id="272" r:id="rId15"/>
    <p:sldId id="277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66587-AA75-47B9-81A6-F5B6E2EA5623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482C-DEAA-4D93-9359-045E3BF6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482C-DEAA-4D93-9359-045E3BF6CA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7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74BB-70BB-4E4E-A7E5-22365013866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C731-0450-4DB5-8BF7-6667679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jumder89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3905" y="318933"/>
            <a:ext cx="7484188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10827" r="7333" b="2712"/>
          <a:stretch/>
        </p:blipFill>
        <p:spPr>
          <a:xfrm>
            <a:off x="3034145" y="1276335"/>
            <a:ext cx="6456218" cy="41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5" y="410095"/>
            <a:ext cx="333375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109" y="1502505"/>
            <a:ext cx="455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0833" r="9939" b="17770"/>
          <a:stretch/>
        </p:blipFill>
        <p:spPr>
          <a:xfrm>
            <a:off x="3546762" y="2471804"/>
            <a:ext cx="5153891" cy="3412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6359" y="433003"/>
            <a:ext cx="1988459" cy="443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668" y="3762905"/>
            <a:ext cx="1038407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baseline="-25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ইউরিয়া প্রভৃতি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নিঃশ্বা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ঘাম ও মূত্রের 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সকল বর্জ্য নিষ্কাশন ব্যবস্থা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রেচন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5093252" y="2087280"/>
            <a:ext cx="2005493" cy="914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091" y="20089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15" descr="Kidney 1.png"/>
          <p:cNvPicPr>
            <a:picLocks noChangeAspect="1"/>
          </p:cNvPicPr>
          <p:nvPr/>
        </p:nvPicPr>
        <p:blipFill>
          <a:blip r:embed="rId2"/>
          <a:srcRect t="8418" r="68752" b="68011"/>
          <a:stretch>
            <a:fillRect/>
          </a:stretch>
        </p:blipFill>
        <p:spPr>
          <a:xfrm>
            <a:off x="4391891" y="1562966"/>
            <a:ext cx="825500" cy="1066800"/>
          </a:xfrm>
          <a:prstGeom prst="rect">
            <a:avLst/>
          </a:prstGeom>
        </p:spPr>
      </p:pic>
      <p:pic>
        <p:nvPicPr>
          <p:cNvPr id="4" name="Content Placeholder 16" descr="Kidney 1.png"/>
          <p:cNvPicPr>
            <a:picLocks noChangeAspect="1"/>
          </p:cNvPicPr>
          <p:nvPr/>
        </p:nvPicPr>
        <p:blipFill>
          <a:blip r:embed="rId2"/>
          <a:srcRect l="71635" t="13469" b="61276"/>
          <a:stretch>
            <a:fillRect/>
          </a:stretch>
        </p:blipFill>
        <p:spPr>
          <a:xfrm>
            <a:off x="6512791" y="1867766"/>
            <a:ext cx="749300" cy="1143000"/>
          </a:xfrm>
          <a:prstGeom prst="rect">
            <a:avLst/>
          </a:prstGeom>
        </p:spPr>
      </p:pic>
      <p:pic>
        <p:nvPicPr>
          <p:cNvPr id="5" name="Picture 2" descr="C:\Users\Salahuddin\Desktop\Uretor 2.png"/>
          <p:cNvPicPr>
            <a:picLocks noChangeAspect="1" noChangeArrowheads="1"/>
          </p:cNvPicPr>
          <p:nvPr/>
        </p:nvPicPr>
        <p:blipFill>
          <a:blip r:embed="rId3"/>
          <a:srcRect l="14328" t="20906" r="21194" b="14983"/>
          <a:stretch>
            <a:fillRect/>
          </a:stretch>
        </p:blipFill>
        <p:spPr bwMode="auto">
          <a:xfrm>
            <a:off x="4683991" y="2096366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lahuddin\Desktop\Bladder 3.png"/>
          <p:cNvPicPr>
            <a:picLocks noChangeAspect="1" noChangeArrowheads="1"/>
          </p:cNvPicPr>
          <p:nvPr/>
        </p:nvPicPr>
        <p:blipFill>
          <a:blip r:embed="rId4"/>
          <a:srcRect l="26118" t="80663" r="35672" b="4007"/>
          <a:stretch>
            <a:fillRect/>
          </a:stretch>
        </p:blipFill>
        <p:spPr bwMode="auto">
          <a:xfrm>
            <a:off x="5064991" y="5372966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alahuddin\Desktop\Urethra 4.png"/>
          <p:cNvPicPr>
            <a:picLocks noChangeAspect="1" noChangeArrowheads="1"/>
          </p:cNvPicPr>
          <p:nvPr/>
        </p:nvPicPr>
        <p:blipFill>
          <a:blip r:embed="rId5"/>
          <a:srcRect l="42836" t="95993" r="52388" b="-1569"/>
          <a:stretch>
            <a:fillRect/>
          </a:stretch>
        </p:blipFill>
        <p:spPr bwMode="auto">
          <a:xfrm>
            <a:off x="5522191" y="6134966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6"/>
          <a:srcRect l="20000" r="24445" b="37631"/>
          <a:stretch>
            <a:fillRect/>
          </a:stretch>
        </p:blipFill>
        <p:spPr bwMode="auto">
          <a:xfrm>
            <a:off x="4760191" y="1115291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7198591" y="2791691"/>
            <a:ext cx="1003300" cy="162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60591" y="2725671"/>
            <a:ext cx="222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54291" y="3858491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77891" y="4163291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73291" y="5458691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92091" y="5763491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1091" y="6373091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73291" y="606829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73291" y="886691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87291" y="1191491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360391" y="2389260"/>
            <a:ext cx="2044700" cy="167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54291" y="2105891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52441" y="1820142"/>
            <a:ext cx="194945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54291" y="1496291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6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7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046" y="281417"/>
            <a:ext cx="284528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7311" y="540179"/>
            <a:ext cx="1857028" cy="4432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12" y="983444"/>
            <a:ext cx="5472545" cy="4064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3596" y="5165156"/>
            <a:ext cx="602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3490" y="5548746"/>
            <a:ext cx="654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উক্ত বর্জ্য অপসারনে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66" y="1433946"/>
            <a:ext cx="3752850" cy="3857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0638" y="407329"/>
            <a:ext cx="8354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যকৃত  অ্যামাইনো এসিডকে ভেঙ্গে ইউরিয়া, ইউরিক এসিড, অ্যামোনিয়া ইত্যাদি নাইট্রোজেন ঘটিত বর্জ্য তৈরি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20491" y="4862946"/>
            <a:ext cx="10668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92" y="1484547"/>
            <a:ext cx="7261184" cy="40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0837" y="96982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সাথে তুলনা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36" y="812882"/>
            <a:ext cx="3506755" cy="5532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140037" y="1451991"/>
            <a:ext cx="1447800" cy="1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Content Placeholder 4" descr="red ballo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64391" y="4449030"/>
            <a:ext cx="2857498" cy="206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9737" y="706582"/>
            <a:ext cx="3448709" cy="180022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588364" y="5278582"/>
            <a:ext cx="1961373" cy="3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6" y="2535382"/>
            <a:ext cx="3410609" cy="188507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378037" y="2992582"/>
            <a:ext cx="2209800" cy="12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6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6122" y="1195904"/>
            <a:ext cx="3501736" cy="3573821"/>
            <a:chOff x="914400" y="1066800"/>
            <a:chExt cx="2870200" cy="5181600"/>
          </a:xfrm>
        </p:grpSpPr>
        <p:pic>
          <p:nvPicPr>
            <p:cNvPr id="3" name="Content Placeholder 15" descr="Kidney 1.png"/>
            <p:cNvPicPr>
              <a:picLocks noChangeAspect="1"/>
            </p:cNvPicPr>
            <p:nvPr/>
          </p:nvPicPr>
          <p:blipFill>
            <a:blip r:embed="rId2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</p:spPr>
        </p:pic>
        <p:pic>
          <p:nvPicPr>
            <p:cNvPr id="4" name="Content Placeholder 16" descr="Kidney 1.png"/>
            <p:cNvPicPr>
              <a:picLocks noChangeAspect="1"/>
            </p:cNvPicPr>
            <p:nvPr/>
          </p:nvPicPr>
          <p:blipFill>
            <a:blip r:embed="rId2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5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3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4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5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3596039" y="5076982"/>
            <a:ext cx="554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0027" y="180761"/>
            <a:ext cx="267392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2909" y="444006"/>
            <a:ext cx="2170564" cy="44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01045" y="318655"/>
            <a:ext cx="2192482" cy="789709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04" y="3089564"/>
            <a:ext cx="9947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নাইট্রোজেন ঘটিত নিষ্কাশনে মানবদেহের কোন অঙ্গটি প্রধান ভূমিকা রাখে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নিঃশ্বাসের বায়ুতে কার্বন ডাই অক্সাইডের পরিমান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যকৃত  অ্যামাইনো এসিডকে ভেঙ্গে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বর্জ্য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ঘামে</a:t>
            </a:r>
            <a:r>
              <a:rPr lang="en-US" sz="3200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n w="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93" y="397800"/>
            <a:ext cx="2905992" cy="219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14" y="397800"/>
            <a:ext cx="2699765" cy="21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76749" y="491836"/>
            <a:ext cx="2996045" cy="547255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1646" y="506556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নিঃশ্বাসের বায়ুতে জলীয় বাষ্পের উপস্থিতি কীভাবে প্রমাণ করবে। </a:t>
            </a:r>
            <a:endParaRPr lang="en-US" sz="3200" dirty="0">
              <a:ln w="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2" y="1198418"/>
            <a:ext cx="5219698" cy="37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2" y="264093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3" y="5479823"/>
            <a:ext cx="975360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2" y="1354456"/>
            <a:ext cx="65237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75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69" y="3628032"/>
            <a:ext cx="5279409" cy="2739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নামঃসুমন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2"/>
              </a:rPr>
              <a:t>majumder895@gmail.com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No: 01714-556509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745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7424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7457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38722" y="3564160"/>
            <a:ext cx="5434626" cy="2998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        : রেচনতন্ত্র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০০/১১/২০১৯ইং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5325" y="198555"/>
            <a:ext cx="2618508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58" y="1236046"/>
            <a:ext cx="1772815" cy="2172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65" y="1203958"/>
            <a:ext cx="1915190" cy="21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9333" y="124047"/>
            <a:ext cx="418979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US" sz="36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07" y="1080654"/>
            <a:ext cx="6379248" cy="358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503" y="4979257"/>
            <a:ext cx="443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22" y="5009620"/>
            <a:ext cx="692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ধোঁয়া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বর্জ্য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440" y="5023642"/>
            <a:ext cx="238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রেচনতন্ত্র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117" y="5048923"/>
            <a:ext cx="1127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বর্জ্য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নিষ্কাশনে কোন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জড়িত?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4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79" y="1246909"/>
            <a:ext cx="6098695" cy="4737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7754" y="346361"/>
            <a:ext cx="288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রেচনতন্ত্র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927" y="1607127"/>
            <a:ext cx="7696200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শিক্ষার্থীরা...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রেচনতন্ত্রের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অঙ্গগুলোর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তন্ত্রের গুরুত্ব ব্যাখ্যা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5128822" y="304800"/>
            <a:ext cx="2532741" cy="692727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9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7155" y="1136072"/>
            <a:ext cx="2509954" cy="28194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910724" y="401570"/>
            <a:ext cx="7620000" cy="4632244"/>
            <a:chOff x="-608582" y="723900"/>
            <a:chExt cx="7620000" cy="4632244"/>
          </a:xfrm>
        </p:grpSpPr>
        <p:pic>
          <p:nvPicPr>
            <p:cNvPr id="4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-608582" y="4832924"/>
              <a:ext cx="76200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বর্জ্য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89709" y="5033814"/>
            <a:ext cx="8610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7" name="Down Arrow Callout 6"/>
          <p:cNvSpPr/>
          <p:nvPr/>
        </p:nvSpPr>
        <p:spPr>
          <a:xfrm>
            <a:off x="8028709" y="297872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9324109" y="297872"/>
            <a:ext cx="1066800" cy="1118175"/>
            <a:chOff x="7848600" y="762000"/>
            <a:chExt cx="1066800" cy="1118175"/>
          </a:xfrm>
        </p:grpSpPr>
        <p:sp>
          <p:nvSpPr>
            <p:cNvPr id="9" name="Down Arrow Callout 8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1" name="Curved Up Arrow 10"/>
          <p:cNvSpPr/>
          <p:nvPr/>
        </p:nvSpPr>
        <p:spPr>
          <a:xfrm rot="20327355">
            <a:off x="5438638" y="2762328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96" y="713629"/>
            <a:ext cx="2409825" cy="2162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87772" y="2936770"/>
            <a:ext cx="378501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চুনের পানিকে ঘোলা করে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78557" y="5572423"/>
            <a:ext cx="62530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কীভাবে নিশ্চিত হব যে উক্ত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বর্জ্য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2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11" grpId="0" animBg="1"/>
      <p:bldP spid="11" grpId="1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74" y="1201484"/>
            <a:ext cx="5841175" cy="3865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224" y="5346800"/>
            <a:ext cx="114992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বর্জ্য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342704" y="336812"/>
            <a:ext cx="74663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ধরণের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চ্ছে?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244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5631872"/>
            <a:ext cx="100029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CO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4354" y="246497"/>
            <a:ext cx="50292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user\Pictures\human 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170" y="1059872"/>
            <a:ext cx="5775291" cy="434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7024254" y="1972040"/>
            <a:ext cx="1295400" cy="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19654" y="1679652"/>
            <a:ext cx="135646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লোমকূপ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355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855" y="5981490"/>
            <a:ext cx="7315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৮০ভাগ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বর্জ্য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33255" y="103910"/>
            <a:ext cx="6019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 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বর্জ্য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2"/>
          <a:srcRect l="12213" t="10709" r="9776" b="6422"/>
          <a:stretch/>
        </p:blipFill>
        <p:spPr bwMode="auto">
          <a:xfrm>
            <a:off x="7325178" y="865910"/>
            <a:ext cx="251155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9181739" y="132311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86255" y="162791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Pictures\Urinary_C.jpgc8b4d11f-472e-4388-9d60-2e4fdf7b7e7eLar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455" y="713510"/>
            <a:ext cx="51054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100455" y="5023206"/>
            <a:ext cx="3276600" cy="49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n w="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 smtClean="0">
              <a:ln w="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4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C 0.00443 0.00255 0.00781 0.00255 0.01146 0.0081 C 0.01341 0.0169 0.01615 0.02477 0.01771 0.03403 C 0.01823 0.03681 0.01823 0.03958 0.01901 0.04213 C 0.01953 0.04375 0.02084 0.04468 0.02175 0.04606 C 0.02227 0.05486 0.02331 0.06366 0.02292 0.07222 C 0.0224 0.0794 0.01901 0.09236 0.01901 0.09259 C 0.02318 0.1169 0.01745 0.14815 0.02682 0.17037 C 0.02318 0.18657 0.02787 0.20417 0.02175 0.21852 C 0.01992 0.23958 0.0181 0.25139 0.00886 0.2669 C 0.00938 0.27292 0.01029 0.27893 0.01003 0.28495 C 0.0099 0.28843 0.00755 0.29143 0.00755 0.29491 C 0.00755 0.29722 0.00938 0.29884 0.01003 0.30093 C 0.01094 0.30486 0.01276 0.31296 0.01276 0.31319 C 0.01185 0.31435 0.00964 0.31528 0.01003 0.31713 C 0.01055 0.31921 0.01276 0.31759 0.0138 0.31898 C 0.02084 0.32963 0.00899 0.32199 0.01901 0.32685 C 0.02084 0.33009 0.0237 0.33194 0.02539 0.33518 C 0.03034 0.34468 0.0224 0.33912 0.0306 0.34306 C 0.03255 0.35301 0.0362 0.36018 0.04102 0.36713 C 0.04245 0.37477 0.04336 0.37824 0.04857 0.38125 C 0.05039 0.38889 0.05143 0.39074 0.05638 0.39306 C 0.05768 0.40162 0.0625 0.4081 0.06276 0.41713 C 0.06328 0.42986 0.06276 0.44259 0.06276 0.45556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227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-0.00377 0.00185 -0.00729 0.00439 -0.01093 0.00601 C -0.01158 0.00833 -0.0121 0.01064 -0.0129 0.01226 C -0.01367 0.01388 -0.0151 0.01435 -0.01575 0.01643 C -0.01718 0.01967 -0.01718 0.02476 -0.01783 0.0287 C -0.01744 0.03078 -0.01653 0.03287 -0.0168 0.03495 C -0.01693 0.0368 -0.01822 0.03726 -0.01888 0.03912 C -0.02213 0.05023 -0.01653 0.04097 -0.02265 0.0493 C -0.02317 0.05879 -0.02473 0.06828 -0.02473 0.07777 C -0.02473 0.08773 -0.02227 0.10092 -0.02161 0.11087 C -0.02227 0.13796 -0.02369 0.15208 -0.02473 0.17615 C -0.02617 0.21666 -0.02227 0.20254 -0.02747 0.21921 C -0.02955 0.23657 -0.02434 0.25393 -0.02161 0.27037 C -0.02227 0.27245 -0.02343 0.2743 -0.02369 0.27662 C -0.02395 0.2787 -0.02305 0.28055 -0.02265 0.28287 C -0.02122 0.29328 -0.01953 0.303 -0.01783 0.31365 C -0.01822 0.32731 -0.01822 0.35486 -0.02643 0.36064 C -0.02877 0.36527 -0.03072 0.36921 -0.03333 0.37291 C -0.03372 0.37523 -0.03359 0.37777 -0.03437 0.37916 C -0.03528 0.38055 -0.03685 0.37916 -0.03737 0.38101 C -0.04049 0.39074 -0.03632 0.40162 -0.04322 0.41157 C -0.04557 0.42638 -0.04415 0.42037 -0.04713 0.43032 C -0.05 0.45439 -0.04557 0.42638 -0.05105 0.4405 C -0.05183 0.44212 -0.05455 0.46365 -0.05508 0.46712 C -0.05468 0.47199 -0.05377 0.47685 -0.05403 0.48148 C -0.05417 0.48472 -0.05572 0.48657 -0.05598 0.48958 C -0.05625 0.49421 -0.05417 0.5 -0.05208 0.5 " pathEditMode="relative" rAng="0" ptsTypes="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416</Words>
  <Application>Microsoft Office PowerPoint</Application>
  <PresentationFormat>Widescreen</PresentationFormat>
  <Paragraphs>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</cp:lastModifiedBy>
  <cp:revision>33</cp:revision>
  <dcterms:created xsi:type="dcterms:W3CDTF">2019-11-04T12:39:20Z</dcterms:created>
  <dcterms:modified xsi:type="dcterms:W3CDTF">2019-11-04T16:23:14Z</dcterms:modified>
</cp:coreProperties>
</file>