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2590800" y="152400"/>
            <a:ext cx="4038600" cy="2438400"/>
          </a:xfrm>
          <a:prstGeom prst="star32">
            <a:avLst/>
          </a:prstGeom>
          <a:solidFill>
            <a:schemeClr val="accent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1106269"/>
            <a:ext cx="2590800" cy="76944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আমাদের ফুল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528"/>
            <a:ext cx="4610100" cy="31910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t="-3217" b="-13253"/>
          <a:stretch/>
        </p:blipFill>
        <p:spPr>
          <a:xfrm>
            <a:off x="4876800" y="3133528"/>
            <a:ext cx="4267200" cy="3724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0448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400550" cy="4114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6061" r="4969" b="4242"/>
          <a:stretch/>
        </p:blipFill>
        <p:spPr>
          <a:xfrm>
            <a:off x="4925290" y="2133600"/>
            <a:ext cx="399011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7067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t="3837" r="4685" b="25455"/>
          <a:stretch/>
        </p:blipFill>
        <p:spPr>
          <a:xfrm>
            <a:off x="277090" y="381000"/>
            <a:ext cx="4447310" cy="3512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3483" r="3604" b="10051"/>
          <a:stretch/>
        </p:blipFill>
        <p:spPr>
          <a:xfrm>
            <a:off x="4707881" y="2583873"/>
            <a:ext cx="4436119" cy="3512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5253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7880" r="8546" b="3636"/>
          <a:stretch/>
        </p:blipFill>
        <p:spPr>
          <a:xfrm>
            <a:off x="228601" y="540327"/>
            <a:ext cx="4495800" cy="418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t="4847" r="8453" b="7676"/>
          <a:stretch/>
        </p:blipFill>
        <p:spPr>
          <a:xfrm>
            <a:off x="4800600" y="1295400"/>
            <a:ext cx="4211782" cy="418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434650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590800" y="381000"/>
            <a:ext cx="4038600" cy="12954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609600"/>
            <a:ext cx="1905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64" y="2952750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52750"/>
            <a:ext cx="22098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4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15</cp:revision>
  <dcterms:created xsi:type="dcterms:W3CDTF">2006-08-16T00:00:00Z</dcterms:created>
  <dcterms:modified xsi:type="dcterms:W3CDTF">2019-11-04T15:34:30Z</dcterms:modified>
</cp:coreProperties>
</file>