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9" r:id="rId2"/>
    <p:sldId id="290" r:id="rId3"/>
    <p:sldId id="263" r:id="rId4"/>
    <p:sldId id="264" r:id="rId5"/>
    <p:sldId id="265" r:id="rId6"/>
    <p:sldId id="266" r:id="rId7"/>
    <p:sldId id="292" r:id="rId8"/>
    <p:sldId id="293" r:id="rId9"/>
    <p:sldId id="294" r:id="rId10"/>
    <p:sldId id="269" r:id="rId11"/>
    <p:sldId id="270" r:id="rId12"/>
    <p:sldId id="271" r:id="rId13"/>
    <p:sldId id="272" r:id="rId14"/>
    <p:sldId id="278" r:id="rId15"/>
    <p:sldId id="282" r:id="rId16"/>
    <p:sldId id="283" r:id="rId17"/>
    <p:sldId id="284" r:id="rId18"/>
    <p:sldId id="285" r:id="rId19"/>
    <p:sldId id="286" r:id="rId20"/>
    <p:sldId id="29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1278" y="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28ABF-E5CE-4D8C-81CE-D0152338E944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18F48E-A225-4B77-8319-AE2AC978D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810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8F48E-A225-4B77-8319-AE2AC978DA8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154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rsb6OdBGzk" TargetMode="External"/><Relationship Id="rId2" Type="http://schemas.openxmlformats.org/officeDocument/2006/relationships/hyperlink" Target="http://www.computerjajot.com/search/label/Windows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682"/>
            <a:ext cx="9144000" cy="6400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47800" y="484094"/>
            <a:ext cx="6553200" cy="1905000"/>
          </a:xfrm>
          <a:prstGeom prst="rect">
            <a:avLst/>
          </a:prstGeom>
          <a:noFill/>
          <a:ln w="571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6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6600" b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22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 descr="Purple mesh"/>
          <p:cNvSpPr>
            <a:spLocks noChangeArrowheads="1"/>
          </p:cNvSpPr>
          <p:nvPr/>
        </p:nvSpPr>
        <p:spPr bwMode="auto">
          <a:xfrm>
            <a:off x="1676400" y="381000"/>
            <a:ext cx="6172200" cy="646986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38100" algn="ctr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Power Point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33400" y="5562600"/>
            <a:ext cx="8077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spAutoFit/>
          </a:bodyPr>
          <a:lstStyle/>
          <a:p>
            <a:pPr algn="just"/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u="sng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rId2"/>
              </a:rPr>
              <a:t>Microsoft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Power point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জনপ্রিয়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প্যাকেজ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বিজ্ঞাপন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ব্রিফিংপ্রদান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এ্যানিমেশন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রেকর্ড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33400" y="3048000"/>
            <a:ext cx="8077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:</a:t>
            </a:r>
          </a:p>
          <a:p>
            <a:r>
              <a:rPr lang="en-US" sz="2400" dirty="0">
                <a:latin typeface="+mj-lt"/>
                <a:cs typeface="NikoshBAN" pitchFamily="2" charset="0"/>
                <a:hlinkClick r:id="rId3"/>
              </a:rPr>
              <a:t>https://</a:t>
            </a:r>
            <a:r>
              <a:rPr lang="en-US" sz="2400" dirty="0" smtClean="0">
                <a:latin typeface="+mj-lt"/>
                <a:cs typeface="NikoshBAN" pitchFamily="2" charset="0"/>
                <a:hlinkClick r:id="rId3"/>
              </a:rPr>
              <a:t>www.youtube.com/watch?v=rrsb6OdBGzk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 descr="Bouquet"/>
          <p:cNvSpPr>
            <a:spLocks noChangeArrowheads="1"/>
          </p:cNvSpPr>
          <p:nvPr/>
        </p:nvSpPr>
        <p:spPr bwMode="auto">
          <a:xfrm>
            <a:off x="1905000" y="457200"/>
            <a:ext cx="5181600" cy="173664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9600" b="1" dirty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9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609600" y="2971800"/>
            <a:ext cx="7772400" cy="3276600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পয়েন্ট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পয়েন্ট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" descr="Purple mesh"/>
          <p:cNvSpPr>
            <a:spLocks noChangeArrowheads="1"/>
          </p:cNvSpPr>
          <p:nvPr/>
        </p:nvSpPr>
        <p:spPr bwMode="auto">
          <a:xfrm>
            <a:off x="1676400" y="381000"/>
            <a:ext cx="5867400" cy="646986"/>
          </a:xfrm>
          <a:prstGeom prst="roundRect">
            <a:avLst>
              <a:gd name="adj" fmla="val 16667"/>
            </a:avLst>
          </a:prstGeom>
          <a:solidFill>
            <a:schemeClr val="accent1">
              <a:lumMod val="90000"/>
            </a:schemeClr>
          </a:solidFill>
          <a:ln w="38100" algn="ctr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Presentation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5486400"/>
            <a:ext cx="8077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bn-BD" sz="2800" b="1" dirty="0">
                <a:latin typeface="NikoshBAN" pitchFamily="2" charset="0"/>
                <a:cs typeface="NikoshBAN" pitchFamily="2" charset="0"/>
              </a:rPr>
              <a:t>কোন বিষয় সম্বন্ধে বিভিন্ন তথ্যকে উপস্থাপন করার পদ্ধতিকে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Presentation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বলে। প্রেজেন্টেশন কথার অর্থ হল উপস্থাপন করা।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143000"/>
            <a:ext cx="7620000" cy="428625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 w="285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95400" y="396875"/>
            <a:ext cx="6477000" cy="584775"/>
          </a:xfrm>
          <a:prstGeom prst="rect">
            <a:avLst/>
          </a:prstGeom>
          <a:solidFill>
            <a:schemeClr val="accent1">
              <a:lumMod val="9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Presentation / 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স্লাইড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pic>
        <p:nvPicPr>
          <p:cNvPr id="8" name="Picture 7" descr="P P 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082675"/>
            <a:ext cx="8272463" cy="533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1" name="Straight Arrow Connector 10"/>
          <p:cNvCxnSpPr/>
          <p:nvPr/>
        </p:nvCxnSpPr>
        <p:spPr>
          <a:xfrm rot="10800000" flipV="1">
            <a:off x="1524000" y="2987675"/>
            <a:ext cx="1066800" cy="381000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2514600" y="2454275"/>
            <a:ext cx="3886200" cy="431800"/>
          </a:xfrm>
          <a:prstGeom prst="roundRect">
            <a:avLst>
              <a:gd name="adj" fmla="val 0"/>
            </a:avLst>
          </a:prstGeom>
          <a:solidFill>
            <a:srgbClr val="FFFF00"/>
          </a:solidFill>
          <a:ln w="38100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পয়েন্ট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28800" y="4606746"/>
            <a:ext cx="5181600" cy="107721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Relaxed"/>
            <a:lightRig rig="threePt" dir="t"/>
          </a:scene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প্রেজেন্টেশনের এক একটি অংশ হল স্লাইড।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" descr="Bouquet"/>
          <p:cNvSpPr>
            <a:spLocks noChangeArrowheads="1"/>
          </p:cNvSpPr>
          <p:nvPr/>
        </p:nvSpPr>
        <p:spPr bwMode="auto">
          <a:xfrm>
            <a:off x="2667000" y="443345"/>
            <a:ext cx="3852582" cy="71508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lowchart: Alternate Process 12"/>
          <p:cNvSpPr/>
          <p:nvPr/>
        </p:nvSpPr>
        <p:spPr>
          <a:xfrm>
            <a:off x="457200" y="2438400"/>
            <a:ext cx="8229600" cy="3048000"/>
          </a:xfrm>
          <a:prstGeom prst="flowChartAlternateProcess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Font typeface="+mj-lt"/>
              <a:buAutoNum type="arabicPeriod"/>
            </a:pP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Presentation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প্রদর্শন কর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তে</a:t>
            </a:r>
            <a:r>
              <a:rPr lang="bn-BD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Key</a:t>
            </a:r>
            <a:r>
              <a:rPr lang="bn-BD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চাপতে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 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Presentation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ংরক্ষন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pPr marL="514350" indent="-514350">
              <a:buFont typeface="+mj-lt"/>
              <a:buAutoNum type="arabicPeriod"/>
            </a:pPr>
            <a:endParaRPr lang="en-US" sz="3200" b="1" dirty="0" smtClean="0">
              <a:solidFill>
                <a:srgbClr val="1F200D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>
              <a:buClr>
                <a:schemeClr val="tx1"/>
              </a:buClr>
              <a:buSzPts val="4800"/>
              <a:buFont typeface="+mj-lt"/>
              <a:buAutoNum type="arabicPeriod"/>
            </a:pP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 w="285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050" name="Picture 2" descr="D:\New Upload\ClyD66DWYAAPh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04800"/>
            <a:ext cx="8763000" cy="6324600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5" name="TextBox 1" descr="Water droplets"/>
          <p:cNvSpPr>
            <a:spLocks noChangeArrowheads="1"/>
          </p:cNvSpPr>
          <p:nvPr/>
        </p:nvSpPr>
        <p:spPr bwMode="auto">
          <a:xfrm>
            <a:off x="2133600" y="533400"/>
            <a:ext cx="4191000" cy="646986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3810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3200" b="1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685800" y="3276600"/>
            <a:ext cx="8001000" cy="2743200"/>
          </a:xfrm>
          <a:prstGeom prst="flowChartAlternateProcess">
            <a:avLst/>
          </a:prstGeom>
          <a:noFill/>
          <a:ln w="38100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Tx/>
              <a:buAutoNum type="arabicPeriod"/>
            </a:pP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342900" indent="-342900"/>
            <a:r>
              <a:rPr lang="bn-BD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57200" indent="-457200" algn="ctr">
              <a:buFont typeface="+mj-lt"/>
              <a:buAutoNum type="arabicPeriod"/>
            </a:pPr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“ডিজিটাল কন্টেন্টের মাধ্যমে আধুনিক ও বিজ্ঞানসম্মত </a:t>
            </a:r>
            <a:endParaRPr lang="en-US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6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 algn="ctr"/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শিক্ষা দেওয়া </a:t>
            </a:r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সম্ভব</a:t>
            </a:r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” 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--  </a:t>
            </a:r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ব্যাখ্যা কর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indent="-342900"/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342900" indent="-342900">
              <a:buClr>
                <a:schemeClr val="tx1"/>
              </a:buClr>
              <a:buSzPts val="4800"/>
              <a:buFont typeface="NikoshBAN" pitchFamily="2" charset="0"/>
              <a:buChar char="•"/>
            </a:pP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 descr="Purple mesh"/>
          <p:cNvSpPr>
            <a:spLocks noChangeArrowheads="1"/>
          </p:cNvSpPr>
          <p:nvPr/>
        </p:nvSpPr>
        <p:spPr bwMode="auto">
          <a:xfrm>
            <a:off x="1447800" y="496014"/>
            <a:ext cx="6477000" cy="646986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38100" algn="ctr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মাইক্রোসফট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পয়েন্টের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E:\New Picture Down\New folder (1)\Picture1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886200"/>
            <a:ext cx="3810000" cy="2091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" descr="D:\New Upload\Teachers,gov,bd OK\New  Picture  July    2\images00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295400"/>
            <a:ext cx="3429000" cy="1952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3" descr="C:\Users\HARUNNCCJUNE\Pictures\Picture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3886200"/>
            <a:ext cx="3657600" cy="2108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E:\New Picture Down\New folder (1)\Picture1dg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1219200"/>
            <a:ext cx="37338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990600" y="3276600"/>
            <a:ext cx="7162800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ছাত্র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/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ছাত্রীদের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ক্লাস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ক্লাস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রুমের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57400" y="5867400"/>
            <a:ext cx="5334000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ডাটা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প্রতিবেদন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 descr="Purple mesh"/>
          <p:cNvSpPr>
            <a:spLocks noChangeArrowheads="1"/>
          </p:cNvSpPr>
          <p:nvPr/>
        </p:nvSpPr>
        <p:spPr bwMode="auto">
          <a:xfrm>
            <a:off x="1447800" y="496014"/>
            <a:ext cx="6477000" cy="646986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মাইক্রোসফট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পয়েন্টের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000066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1371600"/>
            <a:ext cx="3124200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 descr="index000005555555000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0091" y="1219200"/>
            <a:ext cx="2819400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/>
          <p:nvPr/>
        </p:nvSpPr>
        <p:spPr>
          <a:xfrm>
            <a:off x="1828800" y="5867400"/>
            <a:ext cx="5334000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গ্রাফ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চার্ট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3" descr="D:\New Upload\nnnnncccc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782291"/>
            <a:ext cx="39624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 descr="01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600" y="3810000"/>
            <a:ext cx="38100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Box 18"/>
          <p:cNvSpPr txBox="1"/>
          <p:nvPr/>
        </p:nvSpPr>
        <p:spPr>
          <a:xfrm>
            <a:off x="1981200" y="3276600"/>
            <a:ext cx="5334000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পণ্যের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বিজ্ঞাপন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প্রতিবেদন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ictur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1" y="1725446"/>
            <a:ext cx="4191000" cy="23893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1" descr="Purple mesh"/>
          <p:cNvSpPr>
            <a:spLocks noChangeArrowheads="1"/>
          </p:cNvSpPr>
          <p:nvPr/>
        </p:nvSpPr>
        <p:spPr bwMode="auto">
          <a:xfrm>
            <a:off x="2882900" y="436007"/>
            <a:ext cx="3060700" cy="78319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40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685800" y="4343400"/>
            <a:ext cx="8001000" cy="1752600"/>
          </a:xfrm>
          <a:prstGeom prst="flowChartAlternateProcess">
            <a:avLst/>
          </a:prstGeom>
          <a:solidFill>
            <a:schemeClr val="bg1"/>
          </a:solidFill>
          <a:ln w="38100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Tx/>
              <a:buAutoNum type="arabicPeriod"/>
            </a:pP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Presentation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Presentation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স্লাইড প্রর্দশন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pPr marL="342900" indent="-342900"/>
            <a:endParaRPr lang="en-US" sz="2800" b="1" dirty="0" smtClean="0">
              <a:solidFill>
                <a:srgbClr val="1F200D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>
              <a:buClr>
                <a:schemeClr val="tx1"/>
              </a:buClr>
              <a:buSzPts val="4800"/>
              <a:buFont typeface="NikoshBAN" pitchFamily="2" charset="0"/>
              <a:buChar char="•"/>
            </a:pP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>
            <a:spLocks noChangeArrowheads="1"/>
          </p:cNvSpPr>
          <p:nvPr/>
        </p:nvSpPr>
        <p:spPr bwMode="auto">
          <a:xfrm>
            <a:off x="2819400" y="533400"/>
            <a:ext cx="3429000" cy="2553891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7200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</a:t>
            </a:r>
            <a:r>
              <a:rPr lang="bn-BD" sz="7200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7200" b="1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990600" y="3124200"/>
            <a:ext cx="7086600" cy="21336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bn-BD" sz="32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পাওয়ার পয়েন্ট প্রেজেন্টেশন </a:t>
            </a:r>
            <a:r>
              <a:rPr lang="en-US" sz="32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 কি কাজে ব্যবহার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হয় ৫টি ক্ষেত্র বাসায় লিখে নিয়ে আসবে</a:t>
            </a:r>
            <a:r>
              <a:rPr lang="bn-BD" sz="32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320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1"/>
          <p:cNvSpPr>
            <a:spLocks noChangeArrowheads="1"/>
          </p:cNvSpPr>
          <p:nvPr/>
        </p:nvSpPr>
        <p:spPr bwMode="auto">
          <a:xfrm>
            <a:off x="2819400" y="476250"/>
            <a:ext cx="3429000" cy="2553891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7200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</a:t>
            </a:r>
            <a:r>
              <a:rPr lang="bn-BD" sz="7200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7200" b="1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21776"/>
            <a:ext cx="9144000" cy="6836224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381000"/>
            <a:ext cx="2362200" cy="914400"/>
          </a:xfrm>
          <a:noFill/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bn-BD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23824" y="2057400"/>
            <a:ext cx="4267843" cy="42672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রাশেদুজ্জামান</a:t>
            </a:r>
            <a:endParaRPr lang="bn-BD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পদবী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: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চরসুলতানপুর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চরভদ্রাসন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ফরিদপুর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ফোন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০১৭১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 ২২৪ ২২৩</a:t>
            </a:r>
            <a:endParaRPr lang="bn-BD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2800" b="1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মেইলঃ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rashednctc@gmail.com</a:t>
            </a:r>
            <a:endParaRPr lang="bn-BD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572000" y="2057400"/>
            <a:ext cx="4495799" cy="42672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নবম</a:t>
            </a:r>
            <a:endParaRPr lang="en-US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  <a:endParaRPr lang="bn-BD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2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পঞ্চম </a:t>
            </a:r>
            <a:endParaRPr lang="en-US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৫০জন</a:t>
            </a:r>
          </a:p>
          <a:p>
            <a:r>
              <a:rPr lang="bn-BD" sz="32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2৪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10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19</a:t>
            </a:r>
            <a:endParaRPr lang="bn-BD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788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4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17273" y="2971800"/>
            <a:ext cx="3054928" cy="110799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07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owerPoint  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475" y="1143000"/>
            <a:ext cx="3692525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Round Single Corner Rectangle 4"/>
          <p:cNvSpPr/>
          <p:nvPr/>
        </p:nvSpPr>
        <p:spPr>
          <a:xfrm>
            <a:off x="2449223" y="5943600"/>
            <a:ext cx="4256378" cy="495300"/>
          </a:xfrm>
          <a:prstGeom prst="flowChartAlternateProcess">
            <a:avLst/>
          </a:prstGeom>
          <a:pattFill prst="pct5">
            <a:fgClr>
              <a:schemeClr val="bg1"/>
            </a:fgClr>
            <a:bgClr>
              <a:schemeClr val="bg1"/>
            </a:bgClr>
          </a:pattFill>
          <a:ln w="38100"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করছে</a:t>
            </a:r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965" y="3505200"/>
            <a:ext cx="3733800" cy="2133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75" y="3520440"/>
            <a:ext cx="3657600" cy="21183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275" y="1146174"/>
            <a:ext cx="3745305" cy="2136775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62600" y="228600"/>
            <a:ext cx="3330388" cy="1021556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86400" y="2514600"/>
            <a:ext cx="3505200" cy="35052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মাইক্রোসফট</a:t>
            </a:r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পয়েন্ট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5" t="5098" r="6525" b="12549"/>
          <a:stretch/>
        </p:blipFill>
        <p:spPr>
          <a:xfrm>
            <a:off x="0" y="15217"/>
            <a:ext cx="9144000" cy="68427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6600" y="609600"/>
            <a:ext cx="2133600" cy="64633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RelaxedModerately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1000" y="1752600"/>
            <a:ext cx="4267199" cy="5715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----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62000" y="2820050"/>
            <a:ext cx="6975640" cy="5715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পয়েন্ট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62000" y="3733800"/>
            <a:ext cx="7391400" cy="6096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পয়েন্ট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স্ক্রিন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টুল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62000" y="4724400"/>
            <a:ext cx="8077200" cy="6096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পয়েন্টের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0" grpId="0"/>
      <p:bldP spid="15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 descr="Purple mesh"/>
          <p:cNvSpPr>
            <a:spLocks noChangeArrowheads="1"/>
          </p:cNvSpPr>
          <p:nvPr/>
        </p:nvSpPr>
        <p:spPr bwMode="auto">
          <a:xfrm>
            <a:off x="1676400" y="381000"/>
            <a:ext cx="5867400" cy="646986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38100" algn="ctr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Microsoft Power Point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কি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71" t="631" r="22462" b="4356"/>
          <a:stretch/>
        </p:blipFill>
        <p:spPr>
          <a:xfrm>
            <a:off x="228600" y="2046200"/>
            <a:ext cx="2424988" cy="2377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385"/>
          <a:stretch/>
        </p:blipFill>
        <p:spPr>
          <a:xfrm>
            <a:off x="2819400" y="1524000"/>
            <a:ext cx="3583208" cy="33859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8" t="15556" r="15555" b="13333"/>
          <a:stretch/>
        </p:blipFill>
        <p:spPr>
          <a:xfrm>
            <a:off x="6610350" y="2046200"/>
            <a:ext cx="2228850" cy="2377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380999" y="5065693"/>
            <a:ext cx="205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ইমপ্রেস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algn="ctr"/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ওপেন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অপিস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27681" y="5065693"/>
            <a:ext cx="25159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পয়েন্ট-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মাইক্রোসফট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10350" y="5065693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পিকাসা-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গুগল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3837" y="6096000"/>
            <a:ext cx="8615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আকর্ষণীয়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কার্যকরভাবে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rgbClr val="0070C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23836" y="990600"/>
            <a:ext cx="4119381" cy="2233135"/>
            <a:chOff x="223837" y="716254"/>
            <a:chExt cx="3351210" cy="223313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837" y="716254"/>
              <a:ext cx="3351210" cy="223313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23837" y="2426169"/>
              <a:ext cx="918882" cy="52322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সভা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800600" y="992600"/>
            <a:ext cx="4114800" cy="2242344"/>
            <a:chOff x="5562600" y="718254"/>
            <a:chExt cx="3352800" cy="224234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2600" y="718254"/>
              <a:ext cx="3352800" cy="2231136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7772400" y="2437378"/>
              <a:ext cx="1143000" cy="52322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সেমিনার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23042" y="3569202"/>
            <a:ext cx="4120358" cy="2221998"/>
            <a:chOff x="223042" y="3569202"/>
            <a:chExt cx="3352005" cy="222199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837" y="3569202"/>
              <a:ext cx="3351210" cy="222199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223042" y="5251268"/>
              <a:ext cx="1676400" cy="52322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সিম্পোজিয়াম</a:t>
              </a:r>
              <a:endParaRPr lang="en-US" sz="28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800600" y="3568176"/>
            <a:ext cx="4114800" cy="2233135"/>
            <a:chOff x="5562600" y="3568176"/>
            <a:chExt cx="3352800" cy="223313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2600" y="3568176"/>
              <a:ext cx="3352800" cy="2233135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7772400" y="5278091"/>
              <a:ext cx="1138518" cy="52322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কর্মশালা</a:t>
              </a:r>
              <a:endParaRPr lang="en-US" sz="28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355846" y="177225"/>
            <a:ext cx="4502154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প্রেজেন্টেশন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সফটওয়্যারের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15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42418" r="86667"/>
          <a:stretch/>
        </p:blipFill>
        <p:spPr>
          <a:xfrm>
            <a:off x="0" y="533400"/>
            <a:ext cx="2438400" cy="5105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50043" r="86667" b="1"/>
          <a:stretch/>
        </p:blipFill>
        <p:spPr>
          <a:xfrm>
            <a:off x="3132168" y="533400"/>
            <a:ext cx="2422463" cy="5105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50370" r="87083"/>
          <a:stretch/>
        </p:blipFill>
        <p:spPr>
          <a:xfrm>
            <a:off x="6248400" y="533400"/>
            <a:ext cx="2362200" cy="5105400"/>
          </a:xfrm>
          <a:prstGeom prst="rect">
            <a:avLst/>
          </a:prstGeom>
        </p:spPr>
      </p:pic>
      <p:sp>
        <p:nvSpPr>
          <p:cNvPr id="6" name="Line 13"/>
          <p:cNvSpPr>
            <a:spLocks noChangeShapeType="1"/>
          </p:cNvSpPr>
          <p:nvPr/>
        </p:nvSpPr>
        <p:spPr bwMode="auto">
          <a:xfrm flipH="1" flipV="1">
            <a:off x="304800" y="5638800"/>
            <a:ext cx="10668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-19050" y="6096000"/>
            <a:ext cx="2438400" cy="685800"/>
            <a:chOff x="-19050" y="6096000"/>
            <a:chExt cx="2438400" cy="685800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-19050" y="6248400"/>
              <a:ext cx="2438400" cy="4572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Click Windows &amp; All apps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0" y="6096000"/>
              <a:ext cx="2419350" cy="6858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Line 13"/>
          <p:cNvSpPr>
            <a:spLocks noChangeShapeType="1"/>
          </p:cNvSpPr>
          <p:nvPr/>
        </p:nvSpPr>
        <p:spPr bwMode="auto">
          <a:xfrm flipV="1">
            <a:off x="4405280" y="2667000"/>
            <a:ext cx="1619" cy="3429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3116231" y="6096000"/>
            <a:ext cx="2438400" cy="685800"/>
            <a:chOff x="-19050" y="6096000"/>
            <a:chExt cx="2438400" cy="685800"/>
          </a:xfrm>
        </p:grpSpPr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-19050" y="6248400"/>
              <a:ext cx="2438400" cy="4572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2400" dirty="0" smtClean="0">
                  <a:latin typeface="+mj-lt"/>
                  <a:cs typeface="NikoshBAN" pitchFamily="2" charset="0"/>
                </a:rPr>
                <a:t>Click Microsoft Office 2013</a:t>
              </a:r>
              <a:endParaRPr lang="en-US" sz="2400" dirty="0">
                <a:latin typeface="+mj-lt"/>
                <a:cs typeface="NikoshBAN" pitchFamily="2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0" y="6096000"/>
              <a:ext cx="2419350" cy="6858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248400" y="6096000"/>
            <a:ext cx="2438400" cy="685800"/>
            <a:chOff x="-19050" y="6096000"/>
            <a:chExt cx="2438400" cy="685800"/>
          </a:xfrm>
        </p:grpSpPr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-19050" y="6248400"/>
              <a:ext cx="2438400" cy="4572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2400" dirty="0" smtClean="0">
                  <a:latin typeface="+mj-lt"/>
                  <a:cs typeface="NikoshBAN" pitchFamily="2" charset="0"/>
                </a:rPr>
                <a:t>Click Microsoft PowerPoint 2013</a:t>
              </a:r>
              <a:endParaRPr lang="en-US" sz="2400" dirty="0">
                <a:latin typeface="+mj-lt"/>
                <a:cs typeface="NikoshBAN" pitchFamily="2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0" y="6096000"/>
              <a:ext cx="2419350" cy="6858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" descr="Purple mesh"/>
          <p:cNvSpPr>
            <a:spLocks noChangeArrowheads="1"/>
          </p:cNvSpPr>
          <p:nvPr/>
        </p:nvSpPr>
        <p:spPr bwMode="auto">
          <a:xfrm>
            <a:off x="1524000" y="209907"/>
            <a:ext cx="5943600" cy="646986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38100" algn="ctr">
            <a:noFill/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মাইক্রোসফট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পয়েন্ট</a:t>
            </a:r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খোলার নিয়ম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Line 13"/>
          <p:cNvSpPr>
            <a:spLocks noChangeShapeType="1"/>
          </p:cNvSpPr>
          <p:nvPr/>
        </p:nvSpPr>
        <p:spPr bwMode="auto">
          <a:xfrm flipV="1">
            <a:off x="7427881" y="2514600"/>
            <a:ext cx="12698" cy="3581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00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942975"/>
            <a:ext cx="8839200" cy="4972050"/>
          </a:xfrm>
          <a:prstGeom prst="rect">
            <a:avLst/>
          </a:prstGeom>
        </p:spPr>
      </p:pic>
      <p:sp>
        <p:nvSpPr>
          <p:cNvPr id="3" name="TextBox 1" descr="Purple mesh"/>
          <p:cNvSpPr>
            <a:spLocks noChangeArrowheads="1"/>
          </p:cNvSpPr>
          <p:nvPr/>
        </p:nvSpPr>
        <p:spPr bwMode="auto">
          <a:xfrm>
            <a:off x="2667000" y="152400"/>
            <a:ext cx="4038600" cy="646986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38100" algn="ctr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পয়েন্ট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স্ক্রিন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4648200" y="1052811"/>
            <a:ext cx="2209802" cy="130939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858000" y="2286000"/>
            <a:ext cx="1583084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টাইটেল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2209800"/>
            <a:ext cx="1785744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মেনু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1066800" y="1143000"/>
            <a:ext cx="1219200" cy="1219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1066800" y="2057400"/>
            <a:ext cx="1066800" cy="119437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057400" y="3048000"/>
            <a:ext cx="1228431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0" y="6019800"/>
            <a:ext cx="2209800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এক্টিভ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উইন্ডো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1752600" y="4724400"/>
            <a:ext cx="2209802" cy="129540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105400" y="4495800"/>
            <a:ext cx="1709122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প্যান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16200000" flipV="1">
            <a:off x="4533900" y="3924300"/>
            <a:ext cx="914400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7" idx="2"/>
          </p:cNvCxnSpPr>
          <p:nvPr/>
        </p:nvCxnSpPr>
        <p:spPr>
          <a:xfrm>
            <a:off x="7649542" y="4561820"/>
            <a:ext cx="275258" cy="107698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858000" y="4038600"/>
            <a:ext cx="1583084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ভিউ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আইকন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838200" y="3505200"/>
            <a:ext cx="533400" cy="2438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85800" y="5943600"/>
            <a:ext cx="1709122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ট্যাব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2667002" y="1371601"/>
            <a:ext cx="1752599" cy="129539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114800" y="2667000"/>
            <a:ext cx="1228431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টুলবার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5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9" grpId="0"/>
      <p:bldP spid="10" grpId="0"/>
      <p:bldP spid="12" grpId="0"/>
      <p:bldP spid="17" grpId="0"/>
      <p:bldP spid="19" grpId="0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522</TotalTime>
  <Words>346</Words>
  <Application>Microsoft Office PowerPoint</Application>
  <PresentationFormat>On-screen Show (4:3)</PresentationFormat>
  <Paragraphs>85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NikoshBAN</vt:lpstr>
      <vt:lpstr>Wingdings</vt:lpstr>
      <vt:lpstr>Office Theme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Mohd. Rasheduzzaman</cp:lastModifiedBy>
  <cp:revision>64</cp:revision>
  <dcterms:created xsi:type="dcterms:W3CDTF">2006-08-16T00:00:00Z</dcterms:created>
  <dcterms:modified xsi:type="dcterms:W3CDTF">2019-11-05T02:02:22Z</dcterms:modified>
</cp:coreProperties>
</file>