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0" r:id="rId5"/>
    <p:sldId id="269" r:id="rId6"/>
    <p:sldId id="265" r:id="rId7"/>
    <p:sldId id="267" r:id="rId8"/>
    <p:sldId id="266" r:id="rId9"/>
    <p:sldId id="273" r:id="rId10"/>
    <p:sldId id="263" r:id="rId11"/>
    <p:sldId id="262" r:id="rId12"/>
    <p:sldId id="264" r:id="rId13"/>
    <p:sldId id="261" r:id="rId14"/>
    <p:sldId id="26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6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4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3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A628-75EC-4C40-BCBC-EE099722F251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CCB9-4735-4B57-BF99-850AC354D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8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3778" y="179112"/>
            <a:ext cx="7676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5753"/>
            <a:ext cx="9144000" cy="55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"/>
          <p:cNvSpPr/>
          <p:nvPr/>
        </p:nvSpPr>
        <p:spPr>
          <a:xfrm>
            <a:off x="443512" y="1484663"/>
            <a:ext cx="5497940" cy="1129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171450" tIns="171450" rIns="171450" bIns="171450" spcCol="1270" anchor="ctr"/>
          <a:lstStyle/>
          <a:p>
            <a:pPr algn="ctr" defTabSz="2000250">
              <a:lnSpc>
                <a:spcPct val="90000"/>
              </a:lnSpc>
              <a:spcAft>
                <a:spcPct val="35000"/>
              </a:spcAft>
              <a:defRPr/>
            </a:pPr>
            <a:r>
              <a:rPr lang="bn-BD" sz="45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 সন্তানের জন্য দুটি ছাগল</a:t>
            </a:r>
            <a:endParaRPr lang="en-US" sz="45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348" y="3101734"/>
            <a:ext cx="556526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bn-BD" sz="2800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 সন্তানের জন্য একটি ছাগল</a:t>
            </a:r>
            <a:endParaRPr lang="en-US" sz="2800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923309" y="290945"/>
            <a:ext cx="3893127" cy="883397"/>
          </a:xfrm>
          <a:prstGeom prst="horizont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আদায়ের নিয়ম</a:t>
            </a:r>
            <a:endParaRPr lang="en-US" sz="3600" dirty="0">
              <a:ln>
                <a:solidFill>
                  <a:schemeClr val="accent2">
                    <a:lumMod val="75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25" y="4924518"/>
            <a:ext cx="8484131" cy="1569660"/>
          </a:xfrm>
          <a:prstGeom prst="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bn-BD" sz="3200" b="1" dirty="0">
                <a:ln w="0">
                  <a:solidFill>
                    <a:srgbClr val="92D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রাসুল্লাহ (স) বলেন, “ছেলে সন্তানের জন্য দুটি ছাগল ও মেয়ে সন্তানের জন্য একটি ছাগল জবাই করাই যথেষ্ট।’’ (নাসায়ি)</a:t>
            </a:r>
            <a:endParaRPr lang="en-US" sz="3200" b="1" dirty="0">
              <a:ln w="0">
                <a:solidFill>
                  <a:srgbClr val="92D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550" y="3201987"/>
            <a:ext cx="2781300" cy="1647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112" y="1287462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941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157" y="3884209"/>
            <a:ext cx="7730836" cy="1446550"/>
          </a:xfrm>
          <a:prstGeom prst="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bn-BD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আদায়ের নিয়ম সমূহের</a:t>
            </a:r>
            <a:r>
              <a:rPr lang="en-US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তালিকা তৈরি কর</a:t>
            </a:r>
            <a:r>
              <a:rPr lang="bn-IN" sz="4400" dirty="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n>
                <a:solidFill>
                  <a:schemeClr val="accent1">
                    <a:lumMod val="75000"/>
                  </a:schemeClr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243138" y="413072"/>
            <a:ext cx="4553015" cy="1133505"/>
          </a:xfrm>
          <a:prstGeom prst="horizontalScroll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5400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20444" y="1546577"/>
            <a:ext cx="801512" cy="2043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40" y="2588795"/>
            <a:ext cx="8395853" cy="255454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marL="685800" indent="-685800" algn="just">
              <a:buFont typeface="Wingdings" pitchFamily="2" charset="2"/>
              <a:buChar char="q"/>
              <a:defRPr/>
            </a:pPr>
            <a:r>
              <a:rPr lang="bn-BD" sz="4000" b="1" dirty="0">
                <a:ln w="0">
                  <a:solidFill>
                    <a:srgbClr val="92D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আকিকার পশুর গোশত কুরবানির পশুর গোশতের ন্যায় তিন ভাগ করে একই নিয়মে বণ্টন করতে হয়।</a:t>
            </a:r>
          </a:p>
          <a:p>
            <a:pPr marL="685800" indent="-685800" algn="just">
              <a:buFont typeface="Wingdings" pitchFamily="2" charset="2"/>
              <a:buChar char="q"/>
              <a:defRPr/>
            </a:pPr>
            <a:r>
              <a:rPr lang="bn-BD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চামড়া গরিব-মিসকিনকে দান করে দিতে হয়।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801093" y="401782"/>
            <a:ext cx="5624946" cy="1537854"/>
          </a:xfrm>
          <a:prstGeom prst="horizontalScroll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44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আকিকার পশুর গোশত বন্টন </a:t>
            </a:r>
            <a:endParaRPr lang="en-US" sz="44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2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491345" y="290945"/>
            <a:ext cx="2798619" cy="1357746"/>
          </a:xfrm>
          <a:prstGeom prst="horizontalScroll">
            <a:avLst/>
          </a:prstGeom>
          <a:solidFill>
            <a:srgbClr val="FF0000"/>
          </a:solidFill>
          <a:ln w="381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5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44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389" y="2242868"/>
            <a:ext cx="8005313" cy="3416320"/>
          </a:xfrm>
          <a:prstGeom prst="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3600" dirty="0" smtClean="0"/>
              <a:t>আকিকা শব্দের অর্থ কি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সন্তান জন্মের সপ্তম দিনে কয়টি কাজ 	করা উত্তম।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ছেলে সন্তানের জন্য কয়টি ছাগল।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আকিকার গোশত কয় ভাগ করতে হয়। 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 smtClean="0"/>
              <a:t>কখন আকিকা করা সুন্নত ।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578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5349907"/>
            <a:ext cx="8980219" cy="94210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IN" sz="32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আকিকা আদায়ে কি কি লাভ হবে তা লিখে আনবে।</a:t>
            </a:r>
            <a:r>
              <a:rPr lang="bn-IN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768600" y="254000"/>
            <a:ext cx="4191000" cy="1033272"/>
          </a:xfrm>
          <a:prstGeom prst="horizontalScroll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বাড়ির কাজ 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534" y="1465095"/>
            <a:ext cx="4625622" cy="346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94" y="1880559"/>
            <a:ext cx="7522234" cy="4641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79894" y="186161"/>
            <a:ext cx="7177177" cy="1323439"/>
          </a:xfrm>
          <a:prstGeom prst="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r>
              <a:rPr lang="bn-IN" sz="8000" dirty="0" smtClean="0"/>
              <a:t>সবাইকে ধন্যবাদ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623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838" y="1690689"/>
            <a:ext cx="3490602" cy="814386"/>
          </a:xfrm>
        </p:spPr>
        <p:txBody>
          <a:bodyPr>
            <a:normAutofit/>
          </a:bodyPr>
          <a:lstStyle/>
          <a:p>
            <a:r>
              <a:rPr lang="bn-IN" sz="3600" dirty="0" smtClean="0"/>
              <a:t>শিক্ষকপরিচিতি 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38" y="2505074"/>
            <a:ext cx="4113389" cy="4200525"/>
          </a:xfr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গোলাম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        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দত্তেরচরপুরান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বাট্টাজোরমির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হো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বকশিগঞ্জ,জামাল্পুর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মোবাইল-০১৯১৮৫৬৪৪৭২</a:t>
            </a:r>
          </a:p>
          <a:p>
            <a:pPr>
              <a:buNone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মেইল-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glm.farukict@gmail.com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পাঠ পরিচিতি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2505075"/>
            <a:ext cx="4243917" cy="4200525"/>
          </a:xfr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৫ম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ইসলাম ও নৈতিক শিক্ষা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দ্বিতীয় </a:t>
            </a:r>
          </a:p>
          <a:p>
            <a:pPr marL="0" indent="0"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৪৫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-০৫-১১-১৯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dirty="0" err="1" smtClean="0"/>
              <a:t>ssss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29842" y="365126"/>
            <a:ext cx="7886699" cy="131603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পরিচিতি </a:t>
            </a:r>
            <a:endParaRPr lang="en-US" sz="6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4611" y="18367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নিচের ছবি গুলো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16" y="1014667"/>
            <a:ext cx="7209367" cy="48155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36954" y="6035834"/>
            <a:ext cx="1454057" cy="769441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faru</a:t>
            </a:r>
            <a:r>
              <a:rPr lang="en-US" sz="4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824090" y="632176"/>
            <a:ext cx="7789332" cy="5486401"/>
          </a:xfrm>
          <a:prstGeom prst="star7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/>
              <a:t>আকিকা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565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1350" y="1906588"/>
            <a:ext cx="66656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IN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…..</a:t>
            </a:r>
            <a:endParaRPr lang="en-US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08000" y="3042462"/>
            <a:ext cx="767644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১) আকিকা কি বলতে পারবে। </a:t>
            </a:r>
          </a:p>
          <a:p>
            <a:r>
              <a:rPr lang="bn-IN" sz="2800" dirty="0" smtClean="0"/>
              <a:t>২) জন্মের সপ্তম দিনে কি কি কাজ করা উত্তম বলতে পারবে। </a:t>
            </a:r>
          </a:p>
          <a:p>
            <a:r>
              <a:rPr lang="bn-IN" sz="2800" dirty="0" smtClean="0"/>
              <a:t>৩) আকিকার নিয়ম বর্ননা করতে পারবে।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63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68581" y="267582"/>
            <a:ext cx="7037063" cy="1136073"/>
          </a:xfrm>
          <a:prstGeom prst="horizontalScroll">
            <a:avLst/>
          </a:prstGeom>
          <a:ln>
            <a:solidFill>
              <a:srgbClr val="92D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IN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 </a:t>
            </a:r>
            <a:r>
              <a:rPr lang="en-US" sz="3600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জম্মের</a:t>
            </a:r>
            <a:r>
              <a:rPr lang="en-US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চারটি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67" y="1694792"/>
            <a:ext cx="457199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সন্তানের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endParaRPr lang="en-US" sz="105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5" y="2875330"/>
            <a:ext cx="3117275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মুন্ডন</a:t>
            </a:r>
            <a:r>
              <a:rPr lang="en-US" sz="36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020" y="4004109"/>
            <a:ext cx="5541816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  <a:defRPr/>
            </a:pP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মাথার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চুলের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রুপা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4">
                      <a:lumMod val="75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020" y="5522108"/>
            <a:ext cx="2840181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n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আকিকা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6" y="3532042"/>
            <a:ext cx="2779956" cy="2022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66" y="1694792"/>
            <a:ext cx="2657295" cy="16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69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10" y="2755489"/>
            <a:ext cx="8065911" cy="16312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32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সন্তান জম্মের পর সপ্তম দিনে তার কল্যাণ কামনা করে আল্লাহর নামে কোন হালাল গৃহপালিত পশু জবাই </a:t>
            </a:r>
            <a:r>
              <a:rPr lang="bn-BD" sz="32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32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আকিকা বলে</a:t>
            </a:r>
            <a:r>
              <a:rPr lang="bn-IN" sz="3600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688170"/>
            <a:ext cx="220287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IN" sz="360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4933" y="856545"/>
            <a:ext cx="2616200" cy="58477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3200" u="sng" dirty="0" smtClean="0"/>
              <a:t>আকিকা কী</a:t>
            </a:r>
            <a:r>
              <a:rPr lang="bn-IN" sz="3200" dirty="0" smtClean="0"/>
              <a:t>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84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4556" b="39687"/>
          <a:stretch>
            <a:fillRect/>
          </a:stretch>
        </p:blipFill>
        <p:spPr bwMode="auto">
          <a:xfrm>
            <a:off x="3446463" y="1454150"/>
            <a:ext cx="2643187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0218" y="3976254"/>
            <a:ext cx="8520546" cy="2587634"/>
          </a:xfrm>
          <a:prstGeom prst="round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IN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আকিকা শব্দের অর্থ কি</a:t>
            </a:r>
            <a:r>
              <a:rPr lang="bn-BD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আকিকা কাকে বলে। </a:t>
            </a:r>
            <a:endParaRPr lang="bn-IN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91442" y="258792"/>
            <a:ext cx="33297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একক কাজ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6278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4374" y="854122"/>
            <a:ext cx="4226943" cy="914400"/>
          </a:xfrm>
          <a:prstGeom prst="rect">
            <a:avLst/>
          </a:prstGeom>
          <a:gradFill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আকিকা অর্থ 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793732" y="3513401"/>
            <a:ext cx="1735957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ভাঙা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8605" y="3513401"/>
            <a:ext cx="2823024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কেটে ফেলা </a:t>
            </a:r>
            <a:endParaRPr lang="en-US" sz="3200" dirty="0"/>
          </a:p>
        </p:txBody>
      </p:sp>
      <p:sp>
        <p:nvSpPr>
          <p:cNvPr id="7" name="Block Arc 6"/>
          <p:cNvSpPr/>
          <p:nvPr/>
        </p:nvSpPr>
        <p:spPr>
          <a:xfrm>
            <a:off x="2331971" y="1768522"/>
            <a:ext cx="3895494" cy="2225373"/>
          </a:xfrm>
          <a:prstGeom prst="blockArc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253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NikoshBAN</vt:lpstr>
      <vt:lpstr>Vrinda</vt:lpstr>
      <vt:lpstr>Wingdings</vt:lpstr>
      <vt:lpstr>Office Theme</vt:lpstr>
      <vt:lpstr>PowerPoint Presentation</vt:lpstr>
      <vt:lpstr>ssss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58</cp:revision>
  <dcterms:created xsi:type="dcterms:W3CDTF">2019-06-23T00:20:31Z</dcterms:created>
  <dcterms:modified xsi:type="dcterms:W3CDTF">2019-11-05T13:20:33Z</dcterms:modified>
</cp:coreProperties>
</file>