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sldIdLst>
    <p:sldId id="292" r:id="rId2"/>
    <p:sldId id="293" r:id="rId3"/>
    <p:sldId id="298" r:id="rId4"/>
    <p:sldId id="299" r:id="rId5"/>
    <p:sldId id="294" r:id="rId6"/>
    <p:sldId id="300" r:id="rId7"/>
    <p:sldId id="301" r:id="rId8"/>
    <p:sldId id="302" r:id="rId9"/>
    <p:sldId id="303" r:id="rId10"/>
    <p:sldId id="305" r:id="rId11"/>
    <p:sldId id="306" r:id="rId12"/>
    <p:sldId id="307" r:id="rId13"/>
    <p:sldId id="308" r:id="rId14"/>
    <p:sldId id="309" r:id="rId15"/>
    <p:sldId id="313" r:id="rId16"/>
    <p:sldId id="310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60A2-77BA-4ABC-A9C3-C033B686E96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951DA-8A83-4E4D-9B74-1C83B8876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74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198AC-EC40-488A-AC17-F5338D9546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FA4D8-3891-4205-AA58-C1CC727D9857}" type="slidenum">
              <a:rPr lang="en-GB" smtClean="0"/>
              <a:pPr eaLnBrk="1" hangingPunct="1"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63766D-64CF-4A2B-B5B9-2A5A1EB7374F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5920" y="1036320"/>
            <a:ext cx="2941320" cy="55168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bn-BD" sz="19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19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99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19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99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19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99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http://www.hdwallpaperstube.com/wp-content/uploads/2012/09/Butterfly_on_Purple_Flowers_HD_Nature_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036320"/>
            <a:ext cx="6294120" cy="55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27638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2481" y="729735"/>
            <a:ext cx="19111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ea typeface="Calibri"/>
                <a:cs typeface="NikoshBAN"/>
              </a:rPr>
              <a:t>জোড়ায় কাজ </a:t>
            </a:r>
            <a:endParaRPr lang="en-US" sz="3200" dirty="0">
              <a:solidFill>
                <a:schemeClr val="bg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1339" y="4509254"/>
            <a:ext cx="16578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সময়-৫মিনিট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0940" y="2787134"/>
            <a:ext cx="451437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গেইট-এর প্রকারভেদ ব্যাখ্যা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sz="2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সম্পর্কিত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7920" y="0"/>
            <a:ext cx="5561964" cy="5090160"/>
          </a:xfrm>
          <a:prstGeom prst="rect">
            <a:avLst/>
          </a:prstGeom>
          <a:noFill/>
        </p:spPr>
      </p:pic>
      <p:pic>
        <p:nvPicPr>
          <p:cNvPr id="8198" name="Picture 6" descr="সম্পর্কিত ছব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80760" cy="50139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 of logic gate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6040" y="0"/>
            <a:ext cx="5775960" cy="6080760"/>
          </a:xfrm>
          <a:prstGeom prst="rect">
            <a:avLst/>
          </a:prstGeom>
          <a:noFill/>
        </p:spPr>
      </p:pic>
      <p:pic>
        <p:nvPicPr>
          <p:cNvPr id="7172" name="Picture 4" descr="or gate truth table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63640" cy="614172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9741" y="836416"/>
            <a:ext cx="16433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ea typeface="Calibri"/>
                <a:cs typeface="NikoshBAN"/>
              </a:rPr>
              <a:t>দলীয়</a:t>
            </a:r>
            <a:r>
              <a:rPr lang="bn-BD" sz="3200" dirty="0" smtClean="0">
                <a:solidFill>
                  <a:schemeClr val="bg1"/>
                </a:solidFill>
                <a:ea typeface="Calibri"/>
                <a:cs typeface="NikoshBAN"/>
              </a:rPr>
              <a:t> কাজ </a:t>
            </a:r>
            <a:endParaRPr lang="en-US" sz="3200" dirty="0">
              <a:solidFill>
                <a:schemeClr val="bg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3966" y="4783574"/>
            <a:ext cx="18854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সময়- ১০মিনিট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3580" y="2558534"/>
            <a:ext cx="514563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OR,NOT,AND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গেইট বর্ননা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818" y="851656"/>
            <a:ext cx="21771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সার্বিক মূল্যায়ন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1760" y="3505200"/>
            <a:ext cx="496824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OR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গেইটের কখন আলো জলবে না?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A=0,B=0      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A=0,B=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A=1,B=0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ঘ)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A=1,B=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3520440"/>
            <a:ext cx="5074920" cy="1323439"/>
            <a:chOff x="685800" y="3855720"/>
            <a:chExt cx="5074920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3855720"/>
              <a:ext cx="5074920" cy="13234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২।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             এই গেইটটির নাম কি ? 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AND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খ)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OR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 গ)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NOR 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ঘ)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NAND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C:\Users\Susmita\Desktop\download.png"/>
            <p:cNvPicPr>
              <a:picLocks noChangeAspect="1" noChangeArrowheads="1"/>
            </p:cNvPicPr>
            <p:nvPr/>
          </p:nvPicPr>
          <p:blipFill>
            <a:blip r:embed="rId2"/>
            <a:srcRect l="727" t="17816" r="76020" b="38966"/>
            <a:stretch>
              <a:fillRect/>
            </a:stretch>
          </p:blipFill>
          <p:spPr bwMode="auto">
            <a:xfrm>
              <a:off x="1082040" y="3855720"/>
              <a:ext cx="640080" cy="7162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609600" y="1844040"/>
            <a:ext cx="10805160" cy="1107996"/>
            <a:chOff x="609600" y="1844040"/>
            <a:chExt cx="10805160" cy="1107996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1844040"/>
              <a:ext cx="10805160" cy="11079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১।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OR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গেইটের কাজ হল-</a:t>
              </a:r>
            </a:p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ক) 			খ) 			গ) 			ঘ) </a:t>
              </a: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6385560" y="2225040"/>
              <a:ext cx="502920" cy="411480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lus 8"/>
            <p:cNvSpPr/>
            <p:nvPr/>
          </p:nvSpPr>
          <p:spPr>
            <a:xfrm>
              <a:off x="1082040" y="2255520"/>
              <a:ext cx="335280" cy="42672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9"/>
            <p:cNvSpPr/>
            <p:nvPr/>
          </p:nvSpPr>
          <p:spPr>
            <a:xfrm>
              <a:off x="3718560" y="2164080"/>
              <a:ext cx="609600" cy="533400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vision 10"/>
            <p:cNvSpPr/>
            <p:nvPr/>
          </p:nvSpPr>
          <p:spPr>
            <a:xfrm>
              <a:off x="9281160" y="2194560"/>
              <a:ext cx="731520" cy="457200"/>
            </a:xfrm>
            <a:prstGeom prst="mathDivid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0058" y="1278376"/>
            <a:ext cx="124585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160" y="2926080"/>
            <a:ext cx="103327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(ক) 					২। (খ) 				৩। (গ) 		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0320" y="729735"/>
            <a:ext cx="22413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2560" y="3105835"/>
            <a:ext cx="8763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OR,NOT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গেইট দিয়ে যে গেইট গঠন করা যায় তার বর্ননা কর।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7073" y="2756654"/>
            <a:ext cx="137088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kern="10" spc="50" dirty="0" smtClean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kern="10" spc="50" dirty="0">
              <a:ln w="1143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04800" y="228600"/>
            <a:ext cx="11480800" cy="6400800"/>
          </a:xfrm>
          <a:prstGeom prst="rect">
            <a:avLst/>
          </a:pr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520190"/>
            <a:ext cx="2347672" cy="3554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70120" y="1508760"/>
            <a:ext cx="5271956" cy="36009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সুস্‌মিতা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susmita_cdc@yahoo.com</a:t>
            </a:r>
            <a:endParaRPr lang="bn-BD" sz="32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7867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820318"/>
            <a:ext cx="437388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2093" y="0"/>
            <a:ext cx="33377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ছবিগুলি লক্ষ করি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img of logic gate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5376" y="1813560"/>
            <a:ext cx="3678504" cy="3962400"/>
          </a:xfrm>
          <a:prstGeom prst="rect">
            <a:avLst/>
          </a:prstGeom>
          <a:noFill/>
        </p:spPr>
      </p:pic>
      <p:pic>
        <p:nvPicPr>
          <p:cNvPr id="17412" name="Picture 4" descr="image of logic gates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6880"/>
            <a:ext cx="3615055" cy="4099560"/>
          </a:xfrm>
          <a:prstGeom prst="rect">
            <a:avLst/>
          </a:prstGeom>
          <a:noFill/>
        </p:spPr>
      </p:pic>
      <p:sp>
        <p:nvSpPr>
          <p:cNvPr id="17414" name="AutoShape 6" descr="img of gat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img of gat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img of gat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AutoShape 12" descr="img of gat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2" name="Picture 14" descr="সম্পর্কিত ছব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691640"/>
            <a:ext cx="4571999" cy="41300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7628" y="668776"/>
            <a:ext cx="42899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পাঠের আলোচ্য বিষয়-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0160" y="2632055"/>
            <a:ext cx="32461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লজিক গেইট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pic>
        <p:nvPicPr>
          <p:cNvPr id="16386" name="Picture 2" descr="img of logic gate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6335" y="1694887"/>
            <a:ext cx="4462145" cy="3349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073043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635" y="671824"/>
            <a:ext cx="16225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000" dirty="0" smtClean="0">
                <a:solidFill>
                  <a:schemeClr val="bg1"/>
                </a:solidFill>
                <a:ea typeface="Calibri"/>
                <a:cs typeface="NikoshBAN"/>
              </a:rPr>
              <a:t>শিখনফল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9280" y="193548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8900" y="2238233"/>
            <a:ext cx="9597673" cy="3275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rIns="18288">
            <a:no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লজিক</a:t>
            </a:r>
            <a:r>
              <a:rPr kumimoji="0" lang="bn-IN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গেইট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গেইট-এর প্রকারভেদ ব্যাখ্যা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OR, NOT, AND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গেইট বর্ননা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5978" y="775456"/>
            <a:ext cx="15760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5186" y="4524494"/>
            <a:ext cx="16498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সময়-২মিনিট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3680" y="2540615"/>
            <a:ext cx="65989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গেইট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সম্পর্কিত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0919" y="1341120"/>
            <a:ext cx="4595495" cy="46177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60230" y="836414"/>
            <a:ext cx="185499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গেইট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94944" y="2509733"/>
            <a:ext cx="5642043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সকল ইলেকট্রনিক্স সার্কিট যুক্তিভিত্তিক সংকেত প্রবাহ নিয়ন্ত্রণ করে, সে সকল সার্কিটকে লজিক গেইট বলা হয়।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সম্পর্কিত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2392680"/>
            <a:ext cx="10759439" cy="44653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06083" y="0"/>
            <a:ext cx="37289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গেইট-এর প্রকারভেদ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69920" y="1402080"/>
            <a:ext cx="57759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 প্রকার। যথা-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AND,OR,NOT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গেইট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212</Words>
  <Application>Microsoft Office PowerPoint</Application>
  <PresentationFormat>Custom</PresentationFormat>
  <Paragraphs>54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ইন-হাউজ ট্রেনিং কর্মপরিকল্পনা</dc:title>
  <dc:creator>RAHIMA</dc:creator>
  <cp:lastModifiedBy>Susmita</cp:lastModifiedBy>
  <cp:revision>153</cp:revision>
  <dcterms:created xsi:type="dcterms:W3CDTF">2019-04-02T03:29:26Z</dcterms:created>
  <dcterms:modified xsi:type="dcterms:W3CDTF">2019-11-06T03:22:36Z</dcterms:modified>
</cp:coreProperties>
</file>