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69" r:id="rId3"/>
    <p:sldId id="277" r:id="rId4"/>
    <p:sldId id="281" r:id="rId5"/>
    <p:sldId id="290" r:id="rId6"/>
    <p:sldId id="279" r:id="rId7"/>
    <p:sldId id="276" r:id="rId8"/>
    <p:sldId id="275" r:id="rId9"/>
    <p:sldId id="284" r:id="rId10"/>
    <p:sldId id="291" r:id="rId11"/>
    <p:sldId id="287" r:id="rId12"/>
    <p:sldId id="288" r:id="rId13"/>
    <p:sldId id="289" r:id="rId14"/>
    <p:sldId id="264" r:id="rId15"/>
    <p:sldId id="292" r:id="rId16"/>
    <p:sldId id="294" r:id="rId17"/>
    <p:sldId id="293" r:id="rId18"/>
    <p:sldId id="280" r:id="rId19"/>
    <p:sldId id="295" r:id="rId20"/>
    <p:sldId id="296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1AB"/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27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3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5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6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7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0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3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5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4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3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3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982" y="178191"/>
            <a:ext cx="2094035" cy="6857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870"/>
            <a:ext cx="12191999" cy="581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0273" y="235555"/>
            <a:ext cx="250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8599" y="2206222"/>
            <a:ext cx="408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story book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85206" y="3421377"/>
            <a:ext cx="506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বই পড়ে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3931" y="2840609"/>
            <a:ext cx="409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বই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5207" y="2274419"/>
            <a:ext cx="45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বই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5206" y="4066724"/>
            <a:ext cx="457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বই পড়ি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5206" y="4645075"/>
            <a:ext cx="303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5207" y="5245286"/>
            <a:ext cx="252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481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1314" y="2871838"/>
            <a:ext cx="132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85119" y="2814214"/>
            <a:ext cx="288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story book.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247" y="3376107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7827" y="3375016"/>
            <a:ext cx="308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969" y="3989464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74083" y="3958258"/>
            <a:ext cx="414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 book ?=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2303" y="4584883"/>
            <a:ext cx="441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read ?          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47955" y="4584884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119988" y="5240811"/>
            <a:ext cx="4402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 read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53189" y="5240811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942006" y="3418667"/>
            <a:ext cx="91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966915" y="3983477"/>
            <a:ext cx="132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961257" y="4594454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1257" y="5228849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1869" y="2217578"/>
            <a:ext cx="106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7969" y="2229439"/>
            <a:ext cx="87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9600" y="2825971"/>
            <a:ext cx="106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14398" y="3356142"/>
            <a:ext cx="97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03846" y="3371528"/>
            <a:ext cx="29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87525" y="1122039"/>
            <a:ext cx="419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ead …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story 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book.</a:t>
            </a:r>
          </a:p>
        </p:txBody>
      </p:sp>
    </p:spTree>
    <p:extLst>
      <p:ext uri="{BB962C8B-B14F-4D97-AF65-F5344CB8AC3E}">
        <p14:creationId xmlns:p14="http://schemas.microsoft.com/office/powerpoint/2010/main" val="12925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0360" y="3433883"/>
            <a:ext cx="550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পাঠ অধ্যয়ন </a:t>
            </a:r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9393" y="2877834"/>
            <a:ext cx="450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আমার পাঠ অধ্যয়ন </a:t>
            </a:r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 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9392" y="2309562"/>
            <a:ext cx="4883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আমার পাঠ অধ্যয়ন করে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0360" y="4018658"/>
            <a:ext cx="496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পাঠ অধ্যয়ন করি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0360" y="462964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অধ্যয়ন করে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0360" y="5245285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অধ্যয়ন করি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285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6437" y="2827607"/>
            <a:ext cx="368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lessons.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36" y="3419026"/>
            <a:ext cx="444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my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3680" y="4022605"/>
            <a:ext cx="4032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my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lessons?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4034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?             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91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831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320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0574" y="721765"/>
            <a:ext cx="405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… my lessons.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6950" y="2250004"/>
            <a:ext cx="584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bn-IN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lessons.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903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2517" y="2309562"/>
            <a:ext cx="602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        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89916" y="3435566"/>
            <a:ext cx="4744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ইয়াসীন </a:t>
            </a:r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9092" y="2873695"/>
            <a:ext cx="385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ইয়াসীন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2261" y="4084380"/>
            <a:ext cx="423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ইয়াসীন শিখি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2260" y="4612190"/>
            <a:ext cx="307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2260" y="5240811"/>
            <a:ext cx="257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4218" y="2843097"/>
            <a:ext cx="130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30472" y="2812573"/>
            <a:ext cx="391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36" y="3419026"/>
            <a:ext cx="485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7600" y="4068101"/>
            <a:ext cx="433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 learn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2461" y="4644030"/>
            <a:ext cx="439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6784" y="5240811"/>
            <a:ext cx="430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831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33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3031" y="534963"/>
            <a:ext cx="418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…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9091" y="2354898"/>
            <a:ext cx="428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ইয়াসীন </a:t>
            </a:r>
            <a:r>
              <a:rPr lang="bn-IN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 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2518" y="2309562"/>
            <a:ext cx="584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taught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 English.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88282" y="3433804"/>
            <a:ext cx="509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ইংরেজি পড়িয়ে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8282" y="2863807"/>
            <a:ext cx="407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ইংরেজি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8282" y="2328539"/>
            <a:ext cx="465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ইংরেজি পড়িয়ে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8283" y="4020220"/>
            <a:ext cx="451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ইংরেজি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8282" y="4617110"/>
            <a:ext cx="407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পড়িয়ে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8282" y="5245285"/>
            <a:ext cx="3481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7192" y="2842676"/>
            <a:ext cx="134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79456" y="2842649"/>
            <a:ext cx="379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 English.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36" y="3419026"/>
            <a:ext cx="474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 him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9416" y="4038851"/>
            <a:ext cx="433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 him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English?=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437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425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  <a:r>
              <a:rPr lang="bn-I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? 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85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41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8965" y="663134"/>
            <a:ext cx="419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each … him English.</a:t>
            </a:r>
          </a:p>
        </p:txBody>
      </p:sp>
    </p:spTree>
    <p:extLst>
      <p:ext uri="{BB962C8B-B14F-4D97-AF65-F5344CB8AC3E}">
        <p14:creationId xmlns:p14="http://schemas.microsoft.com/office/powerpoint/2010/main" val="4392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461" y="472441"/>
            <a:ext cx="4317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Find out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this Video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76681"/>
              </p:ext>
            </p:extLst>
          </p:nvPr>
        </p:nvGraphicFramePr>
        <p:xfrm>
          <a:off x="5426075" y="3182938"/>
          <a:ext cx="13414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Packager Shell Object" showAsIcon="1" r:id="rId3" imgW="1341720" imgH="488520" progId="Package">
                  <p:embed/>
                </p:oleObj>
              </mc:Choice>
              <mc:Fallback>
                <p:oleObj name="Packager Shell Object" showAsIcon="1" r:id="rId3" imgW="1341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6075" y="3182938"/>
                        <a:ext cx="13414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9749" y="9315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0815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verbs-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2667000"/>
            <a:ext cx="4937759" cy="4084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6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5120" y="79853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18422"/>
            <a:ext cx="70076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Advise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2618421"/>
            <a:ext cx="4465320" cy="403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4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8034" y="661371"/>
            <a:ext cx="244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2309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Tense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228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40029" y="232829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932" y="3499352"/>
            <a:ext cx="808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follow up our class at a glance and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note on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Practice Class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(Past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Tense)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666" y="824886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Assignment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r="20723"/>
          <a:stretch>
            <a:fillRect/>
          </a:stretch>
        </p:blipFill>
        <p:spPr>
          <a:xfrm>
            <a:off x="7101946" y="1281112"/>
            <a:ext cx="4709054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583382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Past Simple Tense. </a:t>
            </a:r>
            <a:endParaRPr lang="en-US" sz="56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97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275" y="4191000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October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4657" y="2257421"/>
            <a:ext cx="3099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err="1" smtClean="0">
                <a:solidFill>
                  <a:schemeClr val="bg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Past</a:t>
            </a:r>
            <a:r>
              <a:rPr lang="fr-FR" sz="5400" b="1" dirty="0" smtClean="0">
                <a:solidFill>
                  <a:schemeClr val="bg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Simple</a:t>
            </a:r>
            <a:endParaRPr lang="en-US" sz="5400" b="1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281" y="3131767"/>
            <a:ext cx="10930596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sentence with object using the Past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imple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ense.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ake the questions and their answers on Past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imple Tense.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 out the Past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very easily </a:t>
            </a:r>
            <a:endParaRPr lang="bn-BD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properly</a:t>
            </a:r>
            <a:r>
              <a:rPr lang="bn-B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 all take part in practice and more practice.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6540" y="1119475"/>
            <a:ext cx="250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235" y="2238321"/>
            <a:ext cx="317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poem.           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85206" y="3421377"/>
            <a:ext cx="570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3931" y="2840609"/>
            <a:ext cx="465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5206" y="2274419"/>
            <a:ext cx="517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5206" y="4066724"/>
            <a:ext cx="517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করি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5206" y="4645075"/>
            <a:ext cx="422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5206" y="5245286"/>
            <a:ext cx="3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84217" y="2842260"/>
            <a:ext cx="132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373903" y="2799922"/>
            <a:ext cx="211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3124" y="3404689"/>
            <a:ext cx="236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28178" y="4035087"/>
            <a:ext cx="3546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a 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376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recite ?   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1" y="5245286"/>
            <a:ext cx="382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 recite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91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32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217" y="2233469"/>
            <a:ext cx="142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5474" y="2229439"/>
            <a:ext cx="87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3591" y="2810210"/>
            <a:ext cx="123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27339" y="3410420"/>
            <a:ext cx="118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98553" y="3380278"/>
            <a:ext cx="29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9227" y="200099"/>
            <a:ext cx="402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Previous Class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AF51AB"/>
            </a:gs>
            <a:gs pos="35000">
              <a:schemeClr val="accent1">
                <a:lumMod val="5000"/>
                <a:lumOff val="95000"/>
              </a:schemeClr>
            </a:gs>
            <a:gs pos="40000">
              <a:srgbClr val="FFC000"/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967" y="3453616"/>
            <a:ext cx="5784275" cy="301400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6.2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Part-B)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October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4853" y="1796624"/>
            <a:ext cx="437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Practice on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 Simple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Part-A)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4080" y="594360"/>
            <a:ext cx="548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9300" y="2967979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read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320" y="2387972"/>
            <a:ext cx="153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377441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recite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1320" y="29655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story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3551255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study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1320" y="3520635"/>
            <a:ext cx="226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lessons.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8320" y="4136030"/>
            <a:ext cx="23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Sura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Yaseen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8320" y="4737368"/>
            <a:ext cx="23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English.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4102251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 learn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743009"/>
            <a:ext cx="228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 teach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1409</TotalTime>
  <Words>776</Words>
  <Application>Microsoft Office PowerPoint</Application>
  <PresentationFormat>Widescreen</PresentationFormat>
  <Paragraphs>218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Century Gothic</vt:lpstr>
      <vt:lpstr>Monotype Corsiva</vt:lpstr>
      <vt:lpstr>NikoshBAN</vt:lpstr>
      <vt:lpstr>SutonnyMJ</vt:lpstr>
      <vt:lpstr>Times New Roman</vt:lpstr>
      <vt:lpstr>Wingdings 2</vt:lpstr>
      <vt:lpstr>Wingdings 3</vt:lpstr>
      <vt:lpstr>Ion</vt:lpstr>
      <vt:lpstr>Packager Shell Object</vt:lpstr>
      <vt:lpstr>WELCOME </vt:lpstr>
      <vt:lpstr>PowerPoint Presentation</vt:lpstr>
      <vt:lpstr>Lesson Identity</vt:lpstr>
      <vt:lpstr>PowerPoint Presentation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400</cp:revision>
  <dcterms:created xsi:type="dcterms:W3CDTF">2019-09-03T04:51:57Z</dcterms:created>
  <dcterms:modified xsi:type="dcterms:W3CDTF">2019-11-05T02:56:56Z</dcterms:modified>
</cp:coreProperties>
</file>