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7" r:id="rId2"/>
    <p:sldId id="279" r:id="rId3"/>
    <p:sldId id="280" r:id="rId4"/>
    <p:sldId id="282" r:id="rId5"/>
    <p:sldId id="281" r:id="rId6"/>
    <p:sldId id="283" r:id="rId7"/>
    <p:sldId id="261" r:id="rId8"/>
    <p:sldId id="265" r:id="rId9"/>
    <p:sldId id="264" r:id="rId10"/>
    <p:sldId id="273" r:id="rId11"/>
    <p:sldId id="272" r:id="rId12"/>
    <p:sldId id="284" r:id="rId13"/>
    <p:sldId id="285" r:id="rId14"/>
    <p:sldId id="266" r:id="rId15"/>
    <p:sldId id="287" r:id="rId16"/>
    <p:sldId id="289" r:id="rId17"/>
    <p:sldId id="268" r:id="rId18"/>
    <p:sldId id="269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96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2" d="100"/>
        <a:sy n="62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FCE4C5-5313-43AB-9842-A305AA766D1A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7F12DFA-6A1A-421B-8CB9-E9F73B23EDDE}">
      <dgm:prSet phldrT="[Text]" custT="1"/>
      <dgm:spPr/>
      <dgm:t>
        <a:bodyPr/>
        <a:lstStyle/>
        <a:p>
          <a:pPr algn="ctr"/>
          <a:r>
            <a:rPr lang="en-US" sz="4800" dirty="0" smtClean="0">
              <a:solidFill>
                <a:srgbClr val="7030A0"/>
              </a:solidFill>
              <a:latin typeface="NikoshBAN"/>
              <a:cs typeface="NikoshBAN" pitchFamily="2" charset="0"/>
            </a:rPr>
            <a:t>মূল্যায়ন</a:t>
          </a:r>
          <a:endParaRPr lang="en-US" sz="4800" dirty="0">
            <a:solidFill>
              <a:srgbClr val="7030A0"/>
            </a:solidFill>
            <a:latin typeface="NikoshBAN"/>
            <a:cs typeface="NikoshBAN" pitchFamily="2" charset="0"/>
          </a:endParaRPr>
        </a:p>
      </dgm:t>
    </dgm:pt>
    <dgm:pt modelId="{C59FFA88-6811-470B-862D-3CF2245ACCD6}" type="parTrans" cxnId="{A637854D-F0D4-4160-A0F5-8823F7DEAA1C}">
      <dgm:prSet/>
      <dgm:spPr/>
      <dgm:t>
        <a:bodyPr/>
        <a:lstStyle/>
        <a:p>
          <a:endParaRPr lang="en-US"/>
        </a:p>
      </dgm:t>
    </dgm:pt>
    <dgm:pt modelId="{E65E9A95-4D28-4DB2-A126-6D437276EA95}" type="sibTrans" cxnId="{A637854D-F0D4-4160-A0F5-8823F7DEAA1C}">
      <dgm:prSet/>
      <dgm:spPr/>
      <dgm:t>
        <a:bodyPr/>
        <a:lstStyle/>
        <a:p>
          <a:endParaRPr lang="en-US"/>
        </a:p>
      </dgm:t>
    </dgm:pt>
    <dgm:pt modelId="{1983DBB0-C341-4EB7-9B2A-DF04F830D055}">
      <dgm:prSet phldrT="[Text]" custT="1"/>
      <dgm:spPr/>
      <dgm:t>
        <a:bodyPr/>
        <a:lstStyle/>
        <a:p>
          <a:r>
            <a:rPr lang="en-US" sz="2400" dirty="0" err="1" smtClean="0">
              <a:latin typeface="NikoshBAN"/>
              <a:cs typeface="NikoshBAN" pitchFamily="2" charset="0"/>
            </a:rPr>
            <a:t>নিচের</a:t>
          </a:r>
          <a:r>
            <a:rPr lang="en-US" sz="2400" dirty="0" smtClean="0">
              <a:latin typeface="NikoshBAN"/>
              <a:cs typeface="NikoshBAN" pitchFamily="2" charset="0"/>
            </a:rPr>
            <a:t> কোনিটি ইনপুট ডিভাইস</a:t>
          </a:r>
          <a:r>
            <a:rPr lang="bn-IN" sz="2400" dirty="0" smtClean="0">
              <a:latin typeface="NikoshBAN"/>
              <a:cs typeface="NikoshBAN" pitchFamily="2" charset="0"/>
            </a:rPr>
            <a:t> ?</a:t>
          </a:r>
          <a:r>
            <a:rPr lang="en-US" sz="2400" dirty="0" smtClean="0">
              <a:latin typeface="NikoshBAN"/>
              <a:cs typeface="NikoshBAN" pitchFamily="2" charset="0"/>
            </a:rPr>
            <a:t> </a:t>
          </a:r>
          <a:endParaRPr lang="en-US" sz="2400" dirty="0">
            <a:latin typeface="NikoshBAN"/>
            <a:cs typeface="NikoshBAN" pitchFamily="2" charset="0"/>
          </a:endParaRPr>
        </a:p>
      </dgm:t>
    </dgm:pt>
    <dgm:pt modelId="{B8D5A507-CEBD-4B1B-92B8-D47800C77224}" type="parTrans" cxnId="{408B3467-D9F3-44EC-96F8-7CE0019C3ABB}">
      <dgm:prSet/>
      <dgm:spPr/>
      <dgm:t>
        <a:bodyPr/>
        <a:lstStyle/>
        <a:p>
          <a:endParaRPr lang="en-US"/>
        </a:p>
      </dgm:t>
    </dgm:pt>
    <dgm:pt modelId="{11C17C8F-67B4-4B53-9BE5-B8944BCF0F81}" type="sibTrans" cxnId="{408B3467-D9F3-44EC-96F8-7CE0019C3ABB}">
      <dgm:prSet/>
      <dgm:spPr/>
      <dgm:t>
        <a:bodyPr/>
        <a:lstStyle/>
        <a:p>
          <a:endParaRPr lang="en-US"/>
        </a:p>
      </dgm:t>
    </dgm:pt>
    <dgm:pt modelId="{F5739BA2-AB84-4C9A-A2DD-7101671CAA7E}">
      <dgm:prSet phldrT="[Text]" custT="1"/>
      <dgm:spPr/>
      <dgm:t>
        <a:bodyPr/>
        <a:lstStyle/>
        <a:p>
          <a:r>
            <a:rPr lang="en-US" sz="2400" dirty="0" smtClean="0">
              <a:latin typeface="NikoshBAN"/>
              <a:cs typeface="NikoshBAN" pitchFamily="2" charset="0"/>
            </a:rPr>
            <a:t>(ক) মাউস </a:t>
          </a:r>
          <a:r>
            <a:rPr lang="bn-IN" sz="2400" dirty="0" smtClean="0">
              <a:latin typeface="NikoshBAN"/>
              <a:cs typeface="NikoshBAN" pitchFamily="2" charset="0"/>
            </a:rPr>
            <a:t>    </a:t>
          </a:r>
          <a:r>
            <a:rPr lang="en-US" sz="2400" dirty="0" smtClean="0">
              <a:latin typeface="NikoshBAN"/>
              <a:cs typeface="NikoshBAN" pitchFamily="2" charset="0"/>
            </a:rPr>
            <a:t>(খ) প্রিন্টার </a:t>
          </a:r>
          <a:r>
            <a:rPr lang="bn-IN" sz="2400" dirty="0" smtClean="0">
              <a:latin typeface="NikoshBAN"/>
              <a:cs typeface="NikoshBAN" pitchFamily="2" charset="0"/>
            </a:rPr>
            <a:t>  </a:t>
          </a:r>
          <a:r>
            <a:rPr lang="en-US" sz="2400" dirty="0" smtClean="0">
              <a:latin typeface="NikoshBAN"/>
              <a:cs typeface="NikoshBAN" pitchFamily="2" charset="0"/>
            </a:rPr>
            <a:t> </a:t>
          </a:r>
          <a:r>
            <a:rPr lang="bn-IN" sz="2400" dirty="0" smtClean="0">
              <a:latin typeface="NikoshBAN"/>
              <a:cs typeface="NikoshBAN" pitchFamily="2" charset="0"/>
            </a:rPr>
            <a:t> </a:t>
          </a:r>
          <a:r>
            <a:rPr lang="en-US" sz="2400" dirty="0" smtClean="0">
              <a:latin typeface="NikoshBAN"/>
              <a:cs typeface="NikoshBAN" pitchFamily="2" charset="0"/>
            </a:rPr>
            <a:t>(গ) মনিটর </a:t>
          </a:r>
          <a:r>
            <a:rPr lang="bn-IN" sz="2400" dirty="0" smtClean="0">
              <a:latin typeface="NikoshBAN"/>
              <a:cs typeface="NikoshBAN" pitchFamily="2" charset="0"/>
            </a:rPr>
            <a:t>    </a:t>
          </a:r>
          <a:r>
            <a:rPr lang="en-US" sz="2400" dirty="0" smtClean="0">
              <a:latin typeface="NikoshBAN"/>
              <a:cs typeface="NikoshBAN" pitchFamily="2" charset="0"/>
            </a:rPr>
            <a:t>(ঘ) স্পিকার </a:t>
          </a:r>
          <a:r>
            <a:rPr lang="bn-IN" sz="2400" dirty="0" smtClean="0">
              <a:latin typeface="NikoshBAN"/>
              <a:cs typeface="NikoshBAN" pitchFamily="2" charset="0"/>
            </a:rPr>
            <a:t> </a:t>
          </a:r>
          <a:endParaRPr lang="en-US" sz="2400" dirty="0">
            <a:latin typeface="NikoshBAN"/>
            <a:cs typeface="NikoshBAN" pitchFamily="2" charset="0"/>
          </a:endParaRPr>
        </a:p>
      </dgm:t>
    </dgm:pt>
    <dgm:pt modelId="{1126F57C-DEE1-41AD-B680-FB527C6538A3}" type="parTrans" cxnId="{2639FC7F-FECE-458D-AD34-71768A8FE931}">
      <dgm:prSet/>
      <dgm:spPr/>
      <dgm:t>
        <a:bodyPr/>
        <a:lstStyle/>
        <a:p>
          <a:endParaRPr lang="en-US"/>
        </a:p>
      </dgm:t>
    </dgm:pt>
    <dgm:pt modelId="{E33F365B-8982-4E9B-B2EB-FFB4B469D50A}" type="sibTrans" cxnId="{2639FC7F-FECE-458D-AD34-71768A8FE931}">
      <dgm:prSet/>
      <dgm:spPr/>
      <dgm:t>
        <a:bodyPr/>
        <a:lstStyle/>
        <a:p>
          <a:endParaRPr lang="en-US"/>
        </a:p>
      </dgm:t>
    </dgm:pt>
    <dgm:pt modelId="{48098190-F3F5-411D-BD1A-15F140B161C6}">
      <dgm:prSet phldrT="[Text]" custT="1"/>
      <dgm:spPr/>
      <dgm:t>
        <a:bodyPr/>
        <a:lstStyle/>
        <a:p>
          <a:r>
            <a:rPr lang="bn-IN" sz="2400" dirty="0" smtClean="0">
              <a:latin typeface="NikoshBAN"/>
              <a:cs typeface="NikoshBAN" pitchFamily="2" charset="0"/>
            </a:rPr>
            <a:t>   </a:t>
          </a:r>
          <a:r>
            <a:rPr lang="en-US" sz="2400" dirty="0" err="1" smtClean="0">
              <a:latin typeface="NikoshBAN"/>
              <a:cs typeface="NikoshBAN" pitchFamily="2" charset="0"/>
            </a:rPr>
            <a:t>নিচের</a:t>
          </a:r>
          <a:r>
            <a:rPr lang="en-US" sz="2400" dirty="0" smtClean="0">
              <a:latin typeface="NikoshBAN"/>
              <a:cs typeface="NikoshBAN" pitchFamily="2" charset="0"/>
            </a:rPr>
            <a:t> কোনিটি </a:t>
          </a:r>
          <a:r>
            <a:rPr lang="bn-IN" sz="2400" dirty="0" smtClean="0">
              <a:latin typeface="NikoshBAN"/>
              <a:cs typeface="NikoshBAN" pitchFamily="2" charset="0"/>
            </a:rPr>
            <a:t> </a:t>
          </a:r>
          <a:r>
            <a:rPr lang="en-US" sz="2400" dirty="0" smtClean="0">
              <a:latin typeface="NikoshBAN"/>
              <a:cs typeface="NikoshBAN" pitchFamily="2" charset="0"/>
            </a:rPr>
            <a:t>আউটপুট ডিভাইস</a:t>
          </a:r>
          <a:r>
            <a:rPr lang="bn-IN" sz="2400" dirty="0" smtClean="0">
              <a:latin typeface="NikoshBAN"/>
              <a:cs typeface="NikoshBAN" pitchFamily="2" charset="0"/>
            </a:rPr>
            <a:t> ?</a:t>
          </a:r>
          <a:r>
            <a:rPr lang="en-US" sz="2400" dirty="0" smtClean="0">
              <a:latin typeface="NikoshBAN"/>
              <a:cs typeface="NikoshBAN" pitchFamily="2" charset="0"/>
            </a:rPr>
            <a:t> </a:t>
          </a:r>
          <a:endParaRPr lang="en-US" sz="2400" dirty="0">
            <a:latin typeface="NikoshBAN"/>
          </a:endParaRPr>
        </a:p>
      </dgm:t>
    </dgm:pt>
    <dgm:pt modelId="{F7ECD753-AE21-43ED-9F0D-DA4409CC11D4}" type="parTrans" cxnId="{5919C964-B5FD-4084-A758-BEFB9A3D846A}">
      <dgm:prSet/>
      <dgm:spPr/>
      <dgm:t>
        <a:bodyPr/>
        <a:lstStyle/>
        <a:p>
          <a:endParaRPr lang="en-US"/>
        </a:p>
      </dgm:t>
    </dgm:pt>
    <dgm:pt modelId="{F26A1382-9AAC-49FE-8A7C-2E03E6DB0091}" type="sibTrans" cxnId="{5919C964-B5FD-4084-A758-BEFB9A3D846A}">
      <dgm:prSet/>
      <dgm:spPr/>
      <dgm:t>
        <a:bodyPr/>
        <a:lstStyle/>
        <a:p>
          <a:endParaRPr lang="en-US"/>
        </a:p>
      </dgm:t>
    </dgm:pt>
    <dgm:pt modelId="{AAF5B01B-6578-4506-B346-BFEA1C107137}">
      <dgm:prSet custT="1"/>
      <dgm:spPr/>
      <dgm:t>
        <a:bodyPr/>
        <a:lstStyle/>
        <a:p>
          <a:r>
            <a:rPr lang="en-US" sz="2400" dirty="0" smtClean="0">
              <a:latin typeface="NikoshBAN"/>
              <a:cs typeface="NikoshBAN" pitchFamily="2" charset="0"/>
            </a:rPr>
            <a:t>(ক) </a:t>
          </a:r>
          <a:r>
            <a:rPr lang="en-US" sz="2400" dirty="0" err="1" smtClean="0">
              <a:latin typeface="NikoshBAN"/>
              <a:cs typeface="NikoshBAN" pitchFamily="2" charset="0"/>
            </a:rPr>
            <a:t>স্ক্যানার</a:t>
          </a:r>
          <a:r>
            <a:rPr lang="en-US" sz="2400" dirty="0" smtClean="0">
              <a:latin typeface="NikoshBAN"/>
              <a:cs typeface="NikoshBAN" pitchFamily="2" charset="0"/>
            </a:rPr>
            <a:t> (খ) </a:t>
          </a:r>
          <a:r>
            <a:rPr lang="en-US" sz="2400" dirty="0" err="1" smtClean="0">
              <a:latin typeface="NikoshBAN"/>
              <a:cs typeface="NikoshBAN" pitchFamily="2" charset="0"/>
            </a:rPr>
            <a:t>কীবোর্ড</a:t>
          </a:r>
          <a:r>
            <a:rPr lang="en-US" sz="2400" dirty="0" smtClean="0">
              <a:latin typeface="NikoshBAN"/>
              <a:cs typeface="NikoshBAN" pitchFamily="2" charset="0"/>
            </a:rPr>
            <a:t> (গ) প্রিন্টার (ঘ) মাউস </a:t>
          </a:r>
        </a:p>
        <a:p>
          <a:endParaRPr lang="en-US" sz="2400" dirty="0">
            <a:latin typeface="NikoshBAN"/>
            <a:cs typeface="NikoshBAN" pitchFamily="2" charset="0"/>
          </a:endParaRPr>
        </a:p>
      </dgm:t>
    </dgm:pt>
    <dgm:pt modelId="{639F5E56-B841-4ED8-9E3F-CE829634D63E}" type="parTrans" cxnId="{EEEFDDCD-7C4A-4A36-831C-B9BE7409E7B9}">
      <dgm:prSet/>
      <dgm:spPr/>
      <dgm:t>
        <a:bodyPr/>
        <a:lstStyle/>
        <a:p>
          <a:endParaRPr lang="en-US"/>
        </a:p>
      </dgm:t>
    </dgm:pt>
    <dgm:pt modelId="{3261E453-51CA-43BA-BF64-2EEE226FF277}" type="sibTrans" cxnId="{EEEFDDCD-7C4A-4A36-831C-B9BE7409E7B9}">
      <dgm:prSet/>
      <dgm:spPr/>
      <dgm:t>
        <a:bodyPr/>
        <a:lstStyle/>
        <a:p>
          <a:endParaRPr lang="en-US"/>
        </a:p>
      </dgm:t>
    </dgm:pt>
    <dgm:pt modelId="{7EF3FCA5-C7FD-4F49-A02A-81266F93621B}" type="pres">
      <dgm:prSet presAssocID="{10FCE4C5-5313-43AB-9842-A305AA766D1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43430D4-0A98-4B92-AF11-35CF3458DEC3}" type="pres">
      <dgm:prSet presAssocID="{17F12DFA-6A1A-421B-8CB9-E9F73B23EDDE}" presName="parentText" presStyleLbl="node1" presStyleIdx="0" presStyleCnt="3" custScaleX="75925" custScaleY="83193" custLinFactNeighborX="-4630" custLinFactNeighborY="-4730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BB5EFD-BA0E-4A7B-AF87-5F0FB94583E3}" type="pres">
      <dgm:prSet presAssocID="{17F12DFA-6A1A-421B-8CB9-E9F73B23EDDE}" presName="childText" presStyleLbl="revTx" presStyleIdx="0" presStyleCnt="2" custScaleY="922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99FDE3-1E52-460E-BC3C-9BA236E24F73}" type="pres">
      <dgm:prSet presAssocID="{F5739BA2-AB84-4C9A-A2DD-7101671CAA7E}" presName="parentText" presStyleLbl="node1" presStyleIdx="1" presStyleCnt="3" custScaleY="99708" custLinFactNeighborX="-926" custLinFactNeighborY="-98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FBD754-91A9-4AB0-A919-2222F8BF3EFD}" type="pres">
      <dgm:prSet presAssocID="{F5739BA2-AB84-4C9A-A2DD-7101671CAA7E}" presName="childText" presStyleLbl="revTx" presStyleIdx="1" presStyleCnt="2" custScaleY="695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451362-6A16-4878-91CB-0FFB33198F9C}" type="pres">
      <dgm:prSet presAssocID="{AAF5B01B-6578-4506-B346-BFEA1C107137}" presName="parentText" presStyleLbl="node1" presStyleIdx="2" presStyleCnt="3" custScaleY="10343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4245D94-B800-470D-9BFC-385CB30D2E27}" type="presOf" srcId="{10FCE4C5-5313-43AB-9842-A305AA766D1A}" destId="{7EF3FCA5-C7FD-4F49-A02A-81266F93621B}" srcOrd="0" destOrd="0" presId="urn:microsoft.com/office/officeart/2005/8/layout/vList2"/>
    <dgm:cxn modelId="{C1399C6D-883B-4BD5-A308-D529546394F1}" type="presOf" srcId="{17F12DFA-6A1A-421B-8CB9-E9F73B23EDDE}" destId="{F43430D4-0A98-4B92-AF11-35CF3458DEC3}" srcOrd="0" destOrd="0" presId="urn:microsoft.com/office/officeart/2005/8/layout/vList2"/>
    <dgm:cxn modelId="{EEEFDDCD-7C4A-4A36-831C-B9BE7409E7B9}" srcId="{10FCE4C5-5313-43AB-9842-A305AA766D1A}" destId="{AAF5B01B-6578-4506-B346-BFEA1C107137}" srcOrd="2" destOrd="0" parTransId="{639F5E56-B841-4ED8-9E3F-CE829634D63E}" sibTransId="{3261E453-51CA-43BA-BF64-2EEE226FF277}"/>
    <dgm:cxn modelId="{2639FC7F-FECE-458D-AD34-71768A8FE931}" srcId="{10FCE4C5-5313-43AB-9842-A305AA766D1A}" destId="{F5739BA2-AB84-4C9A-A2DD-7101671CAA7E}" srcOrd="1" destOrd="0" parTransId="{1126F57C-DEE1-41AD-B680-FB527C6538A3}" sibTransId="{E33F365B-8982-4E9B-B2EB-FFB4B469D50A}"/>
    <dgm:cxn modelId="{E0CCA7C9-4BCE-4A5E-8E83-9F6FDD6FBF26}" type="presOf" srcId="{48098190-F3F5-411D-BD1A-15F140B161C6}" destId="{FEFBD754-91A9-4AB0-A919-2222F8BF3EFD}" srcOrd="0" destOrd="0" presId="urn:microsoft.com/office/officeart/2005/8/layout/vList2"/>
    <dgm:cxn modelId="{408B3467-D9F3-44EC-96F8-7CE0019C3ABB}" srcId="{17F12DFA-6A1A-421B-8CB9-E9F73B23EDDE}" destId="{1983DBB0-C341-4EB7-9B2A-DF04F830D055}" srcOrd="0" destOrd="0" parTransId="{B8D5A507-CEBD-4B1B-92B8-D47800C77224}" sibTransId="{11C17C8F-67B4-4B53-9BE5-B8944BCF0F81}"/>
    <dgm:cxn modelId="{37322BCA-A035-4402-A7F7-F3266AF2A4E8}" type="presOf" srcId="{F5739BA2-AB84-4C9A-A2DD-7101671CAA7E}" destId="{E899FDE3-1E52-460E-BC3C-9BA236E24F73}" srcOrd="0" destOrd="0" presId="urn:microsoft.com/office/officeart/2005/8/layout/vList2"/>
    <dgm:cxn modelId="{A637854D-F0D4-4160-A0F5-8823F7DEAA1C}" srcId="{10FCE4C5-5313-43AB-9842-A305AA766D1A}" destId="{17F12DFA-6A1A-421B-8CB9-E9F73B23EDDE}" srcOrd="0" destOrd="0" parTransId="{C59FFA88-6811-470B-862D-3CF2245ACCD6}" sibTransId="{E65E9A95-4D28-4DB2-A126-6D437276EA95}"/>
    <dgm:cxn modelId="{5919C964-B5FD-4084-A758-BEFB9A3D846A}" srcId="{F5739BA2-AB84-4C9A-A2DD-7101671CAA7E}" destId="{48098190-F3F5-411D-BD1A-15F140B161C6}" srcOrd="0" destOrd="0" parTransId="{F7ECD753-AE21-43ED-9F0D-DA4409CC11D4}" sibTransId="{F26A1382-9AAC-49FE-8A7C-2E03E6DB0091}"/>
    <dgm:cxn modelId="{B26EBECC-616E-447B-800C-C08FD98255CF}" type="presOf" srcId="{1983DBB0-C341-4EB7-9B2A-DF04F830D055}" destId="{ADBB5EFD-BA0E-4A7B-AF87-5F0FB94583E3}" srcOrd="0" destOrd="0" presId="urn:microsoft.com/office/officeart/2005/8/layout/vList2"/>
    <dgm:cxn modelId="{2F3B483B-58B0-47A1-8F99-CB93CF48E437}" type="presOf" srcId="{AAF5B01B-6578-4506-B346-BFEA1C107137}" destId="{AF451362-6A16-4878-91CB-0FFB33198F9C}" srcOrd="0" destOrd="0" presId="urn:microsoft.com/office/officeart/2005/8/layout/vList2"/>
    <dgm:cxn modelId="{5858E312-98AE-4CBE-BEC8-459640D53C68}" type="presParOf" srcId="{7EF3FCA5-C7FD-4F49-A02A-81266F93621B}" destId="{F43430D4-0A98-4B92-AF11-35CF3458DEC3}" srcOrd="0" destOrd="0" presId="urn:microsoft.com/office/officeart/2005/8/layout/vList2"/>
    <dgm:cxn modelId="{0129BC34-8BC4-4F19-9CF7-EFFB655BB496}" type="presParOf" srcId="{7EF3FCA5-C7FD-4F49-A02A-81266F93621B}" destId="{ADBB5EFD-BA0E-4A7B-AF87-5F0FB94583E3}" srcOrd="1" destOrd="0" presId="urn:microsoft.com/office/officeart/2005/8/layout/vList2"/>
    <dgm:cxn modelId="{47F4E70F-BB33-4F96-8578-4786EE41465A}" type="presParOf" srcId="{7EF3FCA5-C7FD-4F49-A02A-81266F93621B}" destId="{E899FDE3-1E52-460E-BC3C-9BA236E24F73}" srcOrd="2" destOrd="0" presId="urn:microsoft.com/office/officeart/2005/8/layout/vList2"/>
    <dgm:cxn modelId="{A1AA77F5-30A4-456F-95D4-35B9055FA74B}" type="presParOf" srcId="{7EF3FCA5-C7FD-4F49-A02A-81266F93621B}" destId="{FEFBD754-91A9-4AB0-A919-2222F8BF3EFD}" srcOrd="3" destOrd="0" presId="urn:microsoft.com/office/officeart/2005/8/layout/vList2"/>
    <dgm:cxn modelId="{3330AA72-9010-4FCB-9CEC-69E691496EA9}" type="presParOf" srcId="{7EF3FCA5-C7FD-4F49-A02A-81266F93621B}" destId="{AF451362-6A16-4878-91CB-0FFB33198F9C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4BA3C1-D9B6-4ADF-A2AF-0E055698F80C}" type="datetimeFigureOut">
              <a:rPr lang="en-US" smtClean="0"/>
              <a:pPr/>
              <a:t>4/9/2019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AAA831-956D-46DF-AE29-A936BE5C60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810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BAB05C-8ACE-4EAF-ACF3-34043D95487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1710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3AC12-C3B1-4C92-8F05-D7B2D8F093A5}" type="datetimeFigureOut">
              <a:rPr lang="en-US" smtClean="0"/>
              <a:pPr/>
              <a:t>4/9/2019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90A11-D8B5-4871-B4E8-54D012A93A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3AC12-C3B1-4C92-8F05-D7B2D8F093A5}" type="datetimeFigureOut">
              <a:rPr lang="en-US" smtClean="0"/>
              <a:pPr/>
              <a:t>4/9/2019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90A11-D8B5-4871-B4E8-54D012A93A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3AC12-C3B1-4C92-8F05-D7B2D8F093A5}" type="datetimeFigureOut">
              <a:rPr lang="en-US" smtClean="0"/>
              <a:pPr/>
              <a:t>4/9/2019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90A11-D8B5-4871-B4E8-54D012A93A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3AC12-C3B1-4C92-8F05-D7B2D8F093A5}" type="datetimeFigureOut">
              <a:rPr lang="en-US" smtClean="0"/>
              <a:pPr/>
              <a:t>4/9/2019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90A11-D8B5-4871-B4E8-54D012A93A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3AC12-C3B1-4C92-8F05-D7B2D8F093A5}" type="datetimeFigureOut">
              <a:rPr lang="en-US" smtClean="0"/>
              <a:pPr/>
              <a:t>4/9/2019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90A11-D8B5-4871-B4E8-54D012A93A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3AC12-C3B1-4C92-8F05-D7B2D8F093A5}" type="datetimeFigureOut">
              <a:rPr lang="en-US" smtClean="0"/>
              <a:pPr/>
              <a:t>4/9/2019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90A11-D8B5-4871-B4E8-54D012A93A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3AC12-C3B1-4C92-8F05-D7B2D8F093A5}" type="datetimeFigureOut">
              <a:rPr lang="en-US" smtClean="0"/>
              <a:pPr/>
              <a:t>4/9/2019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90A11-D8B5-4871-B4E8-54D012A93A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3AC12-C3B1-4C92-8F05-D7B2D8F093A5}" type="datetimeFigureOut">
              <a:rPr lang="en-US" smtClean="0"/>
              <a:pPr/>
              <a:t>4/9/2019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90A11-D8B5-4871-B4E8-54D012A93A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3AC12-C3B1-4C92-8F05-D7B2D8F093A5}" type="datetimeFigureOut">
              <a:rPr lang="en-US" smtClean="0"/>
              <a:pPr/>
              <a:t>4/9/2019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90A11-D8B5-4871-B4E8-54D012A93A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3AC12-C3B1-4C92-8F05-D7B2D8F093A5}" type="datetimeFigureOut">
              <a:rPr lang="en-US" smtClean="0"/>
              <a:pPr/>
              <a:t>4/9/2019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90A11-D8B5-4871-B4E8-54D012A93A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3AC12-C3B1-4C92-8F05-D7B2D8F093A5}" type="datetimeFigureOut">
              <a:rPr lang="en-US" smtClean="0"/>
              <a:pPr/>
              <a:t>4/9/2019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7790A11-D8B5-4871-B4E8-54D012A93AC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CD3AC12-C3B1-4C92-8F05-D7B2D8F093A5}" type="datetimeFigureOut">
              <a:rPr lang="en-US" smtClean="0"/>
              <a:pPr/>
              <a:t>4/9/2019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7790A11-D8B5-4871-B4E8-54D012A93AC9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HP\Music\Music\Sample%20Music\Sleep%20Away.mp3" TargetMode="Externa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219200"/>
          </a:xfrm>
        </p:spPr>
        <p:txBody>
          <a:bodyPr>
            <a:noAutofit/>
          </a:bodyPr>
          <a:lstStyle/>
          <a:p>
            <a:pPr algn="ctr"/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7200" dirty="0"/>
          </a:p>
        </p:txBody>
      </p:sp>
      <p:pic>
        <p:nvPicPr>
          <p:cNvPr id="5" name="Picture 8" descr="roseblooming[1]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00200"/>
            <a:ext cx="83820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914400"/>
            <a:ext cx="4953000" cy="8382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bn-BD" sz="5400" dirty="0">
                <a:solidFill>
                  <a:srgbClr val="002060"/>
                </a:solidFill>
                <a:latin typeface="SutonnyMJ" pitchFamily="2" charset="0"/>
                <a:cs typeface="NikoshBAN" pitchFamily="2" charset="0"/>
              </a:rPr>
              <a:t/>
            </a:r>
            <a:br>
              <a:rPr lang="bn-BD" sz="5400" dirty="0">
                <a:solidFill>
                  <a:srgbClr val="002060"/>
                </a:solidFill>
                <a:latin typeface="SutonnyMJ" pitchFamily="2" charset="0"/>
                <a:cs typeface="NikoshBAN" pitchFamily="2" charset="0"/>
              </a:rPr>
            </a:br>
            <a:r>
              <a:rPr lang="en-US" sz="6000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GKK KvR- 5 wgwbU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590800"/>
            <a:ext cx="5867400" cy="2438400"/>
          </a:xfrm>
        </p:spPr>
        <p:txBody>
          <a:bodyPr/>
          <a:lstStyle/>
          <a:p>
            <a:pPr>
              <a:buNone/>
            </a:pPr>
            <a:r>
              <a:rPr lang="bn-IN" sz="4000" dirty="0" smtClean="0">
                <a:latin typeface="NikoshBAN"/>
                <a:cs typeface="NikoshBAN" pitchFamily="2" charset="0"/>
              </a:rPr>
              <a:t>       </a:t>
            </a:r>
            <a:r>
              <a:rPr lang="en-US" sz="4000" dirty="0" smtClean="0">
                <a:latin typeface="NikoshBAN"/>
                <a:cs typeface="NikoshBAN" pitchFamily="2" charset="0"/>
              </a:rPr>
              <a:t>ইনপুট </a:t>
            </a:r>
            <a:r>
              <a:rPr lang="bn-BD" sz="4000" dirty="0" smtClean="0">
                <a:latin typeface="NikoshBAN"/>
                <a:cs typeface="NikoshBAN" pitchFamily="2" charset="0"/>
              </a:rPr>
              <a:t>ডিভাইস কী</a:t>
            </a:r>
            <a:r>
              <a:rPr lang="bn-IN" sz="4000" dirty="0" smtClean="0">
                <a:latin typeface="NikoshBAN"/>
                <a:cs typeface="NikoshBAN" pitchFamily="2" charset="0"/>
              </a:rPr>
              <a:t> </a:t>
            </a:r>
            <a:r>
              <a:rPr lang="bn-BD" sz="4000" dirty="0" smtClean="0">
                <a:latin typeface="NikoshBAN"/>
                <a:cs typeface="NikoshBAN" pitchFamily="2" charset="0"/>
              </a:rPr>
              <a:t>?</a:t>
            </a:r>
            <a:endParaRPr lang="bn-BD" sz="4000" dirty="0">
              <a:latin typeface="NikoshBAN"/>
              <a:cs typeface="NikoshBAN" pitchFamily="2" charset="0"/>
            </a:endParaRP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582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4038600"/>
          </a:xfrm>
        </p:spPr>
        <p:txBody>
          <a:bodyPr/>
          <a:lstStyle/>
          <a:p>
            <a:pPr algn="just">
              <a:buNone/>
            </a:pP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 algn="just">
              <a:buNone/>
            </a:pPr>
            <a:r>
              <a:rPr lang="en-US" sz="4000" dirty="0" smtClean="0">
                <a:latin typeface="NikoshBAN"/>
                <a:cs typeface="NikoshBAN" pitchFamily="2" charset="0"/>
              </a:rPr>
              <a:t>যে </a:t>
            </a:r>
            <a:r>
              <a:rPr lang="en-US" sz="4000" dirty="0">
                <a:latin typeface="NikoshBAN"/>
                <a:cs typeface="NikoshBAN" pitchFamily="2" charset="0"/>
              </a:rPr>
              <a:t>ডিভাইস গুলো দিয়ে কম্পিউটারে তথ্য প্রদান </a:t>
            </a:r>
            <a:r>
              <a:rPr lang="en-US" sz="4000" dirty="0" smtClean="0">
                <a:latin typeface="NikoshBAN"/>
                <a:cs typeface="NikoshBAN" pitchFamily="2" charset="0"/>
              </a:rPr>
              <a:t>করা  হয়  </a:t>
            </a:r>
            <a:r>
              <a:rPr lang="en-US" sz="4000" dirty="0">
                <a:latin typeface="NikoshBAN"/>
                <a:cs typeface="NikoshBAN" pitchFamily="2" charset="0"/>
              </a:rPr>
              <a:t>তাকে ইনপুট ডিভাইস বলে ।</a:t>
            </a:r>
          </a:p>
          <a:p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title"/>
          </p:nvPr>
        </p:nvSpPr>
        <p:spPr>
          <a:xfrm>
            <a:off x="1905000" y="914400"/>
            <a:ext cx="5105400" cy="1219200"/>
          </a:xfrm>
          <a:solidFill>
            <a:schemeClr val="accent1"/>
          </a:solidFill>
          <a:ln>
            <a:noFill/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algn="ctr" eaLnBrk="1" hangingPunct="1"/>
            <a:r>
              <a:rPr lang="bn-BD" sz="8000" dirty="0" smtClean="0">
                <a:solidFill>
                  <a:srgbClr val="002060"/>
                </a:solidFill>
                <a:cs typeface="NikoshBAN" pitchFamily="2" charset="0"/>
              </a:rPr>
              <a:t>সমাধান</a:t>
            </a:r>
            <a:endParaRPr lang="en-US" sz="8000" dirty="0" smtClean="0">
              <a:solidFill>
                <a:srgbClr val="002060"/>
              </a:solidFill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218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990600"/>
            <a:ext cx="7543800" cy="856488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819400"/>
            <a:ext cx="8229600" cy="3474720"/>
          </a:xfrm>
        </p:spPr>
        <p:txBody>
          <a:bodyPr/>
          <a:lstStyle/>
          <a:p>
            <a:pPr algn="just">
              <a:buNone/>
            </a:pPr>
            <a:r>
              <a:rPr lang="bn-IN" sz="3600" dirty="0" smtClean="0">
                <a:latin typeface="NikoshBAN"/>
                <a:cs typeface="NikoshBAN" pitchFamily="2" charset="0"/>
              </a:rPr>
              <a:t>         </a:t>
            </a:r>
            <a:r>
              <a:rPr lang="en-US" sz="3600" dirty="0" smtClean="0">
                <a:latin typeface="NikoshBAN"/>
                <a:cs typeface="NikoshBAN" pitchFamily="2" charset="0"/>
              </a:rPr>
              <a:t>(ক) জয়স্টিকের কাজ কী</a:t>
            </a:r>
            <a:r>
              <a:rPr lang="bn-IN" sz="3600" dirty="0" smtClean="0">
                <a:latin typeface="NikoshBAN"/>
                <a:cs typeface="NikoshBAN" pitchFamily="2" charset="0"/>
              </a:rPr>
              <a:t> </a:t>
            </a:r>
            <a:r>
              <a:rPr lang="en-US" sz="3600" dirty="0" smtClean="0">
                <a:latin typeface="NikoshBAN"/>
                <a:cs typeface="NikoshBAN" pitchFamily="2" charset="0"/>
              </a:rPr>
              <a:t>?</a:t>
            </a:r>
          </a:p>
          <a:p>
            <a:pPr algn="just">
              <a:buNone/>
            </a:pPr>
            <a:r>
              <a:rPr lang="bn-IN" sz="3600" dirty="0" smtClean="0">
                <a:latin typeface="NikoshBAN"/>
                <a:cs typeface="NikoshBAN" pitchFamily="2" charset="0"/>
              </a:rPr>
              <a:t>         </a:t>
            </a:r>
            <a:r>
              <a:rPr lang="en-US" sz="3600" dirty="0" smtClean="0">
                <a:latin typeface="NikoshBAN"/>
                <a:cs typeface="NikoshBAN" pitchFamily="2" charset="0"/>
              </a:rPr>
              <a:t>(খ) ওএমআর এর কাজ কী ?</a:t>
            </a:r>
          </a:p>
          <a:p>
            <a:pPr algn="just">
              <a:buNone/>
            </a:pPr>
            <a:endParaRPr lang="en-US" sz="3600" dirty="0" smtClean="0">
              <a:latin typeface="NikoshBAN"/>
              <a:cs typeface="NikoshBAN" pitchFamily="2" charset="0"/>
            </a:endParaRPr>
          </a:p>
          <a:p>
            <a:pPr>
              <a:buNone/>
            </a:pPr>
            <a:endParaRPr lang="bn-BD" dirty="0" smtClean="0">
              <a:latin typeface="NikoshBAN"/>
              <a:cs typeface="NikoshBAN" pitchFamily="2" charset="0"/>
            </a:endParaRPr>
          </a:p>
          <a:p>
            <a:pPr>
              <a:buNone/>
            </a:pPr>
            <a:r>
              <a:rPr lang="en-US" sz="2800" dirty="0" smtClean="0">
                <a:latin typeface="NikoshBAN"/>
                <a:cs typeface="SutonnyMJ" pitchFamily="2" charset="0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533400" y="3105650"/>
            <a:ext cx="51816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pPr algn="ctr">
              <a:buFont typeface="Wingdings" pitchFamily="2" charset="2"/>
              <a:buChar char="q"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438400"/>
            <a:ext cx="8458200" cy="3886200"/>
          </a:xfrm>
        </p:spPr>
        <p:txBody>
          <a:bodyPr/>
          <a:lstStyle/>
          <a:p>
            <a:pPr algn="just">
              <a:buNone/>
            </a:pPr>
            <a:endParaRPr lang="en-US" sz="4000" dirty="0" smtClean="0">
              <a:latin typeface="NikoshBAN"/>
              <a:cs typeface="NikoshBAN" pitchFamily="2" charset="0"/>
            </a:endParaRPr>
          </a:p>
          <a:p>
            <a:pPr algn="just">
              <a:buNone/>
            </a:pPr>
            <a:r>
              <a:rPr lang="bn-IN" sz="4000" dirty="0" smtClean="0">
                <a:latin typeface="NikoshBAN"/>
                <a:cs typeface="NikoshBAN" pitchFamily="2" charset="0"/>
              </a:rPr>
              <a:t> </a:t>
            </a:r>
            <a:r>
              <a:rPr lang="en-US" sz="4000" dirty="0" smtClean="0">
                <a:latin typeface="NikoshBAN"/>
                <a:cs typeface="NikoshBAN" pitchFamily="2" charset="0"/>
              </a:rPr>
              <a:t>(ক) খেলা পরিচালনা করা যায়।</a:t>
            </a:r>
          </a:p>
          <a:p>
            <a:pPr algn="just">
              <a:buNone/>
            </a:pPr>
            <a:r>
              <a:rPr lang="bn-IN" sz="4000" dirty="0">
                <a:latin typeface="NikoshBAN"/>
                <a:cs typeface="NikoshBAN" pitchFamily="2" charset="0"/>
              </a:rPr>
              <a:t> </a:t>
            </a:r>
            <a:r>
              <a:rPr lang="en-US" sz="4000" dirty="0" smtClean="0">
                <a:latin typeface="NikoshBAN"/>
                <a:cs typeface="NikoshBAN" pitchFamily="2" charset="0"/>
              </a:rPr>
              <a:t>(খ) নৈর্ব্যক্তিক উত্তরপত্র যাচাই করা </a:t>
            </a:r>
            <a:r>
              <a:rPr lang="bn-IN" sz="4000" dirty="0" smtClean="0">
                <a:latin typeface="NikoshBAN"/>
                <a:cs typeface="NikoshBAN" pitchFamily="2" charset="0"/>
              </a:rPr>
              <a:t>                             </a:t>
            </a:r>
            <a:r>
              <a:rPr lang="en-US" sz="4000" dirty="0" smtClean="0">
                <a:latin typeface="NikoshBAN"/>
                <a:cs typeface="NikoshBAN" pitchFamily="2" charset="0"/>
              </a:rPr>
              <a:t>যায়।</a:t>
            </a:r>
            <a:r>
              <a:rPr lang="bn-IN" sz="4000" dirty="0" smtClean="0">
                <a:latin typeface="NikoshBAN"/>
                <a:cs typeface="NikoshBAN" pitchFamily="2" charset="0"/>
              </a:rPr>
              <a:t> </a:t>
            </a:r>
            <a:r>
              <a:rPr lang="bn-IN" sz="4000" dirty="0">
                <a:latin typeface="NikoshBAN"/>
                <a:cs typeface="NikoshBAN" pitchFamily="2" charset="0"/>
              </a:rPr>
              <a:t> </a:t>
            </a:r>
            <a:endParaRPr lang="en-US" sz="4000" dirty="0" smtClean="0">
              <a:latin typeface="NikoshBAN"/>
              <a:cs typeface="NikoshBAN" pitchFamily="2" charset="0"/>
            </a:endParaRPr>
          </a:p>
          <a:p>
            <a:pPr>
              <a:buNone/>
            </a:pPr>
            <a:endParaRPr lang="en-US" dirty="0">
              <a:latin typeface="NikoshBAN"/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title"/>
          </p:nvPr>
        </p:nvSpPr>
        <p:spPr>
          <a:xfrm>
            <a:off x="1447800" y="838200"/>
            <a:ext cx="5715000" cy="1219200"/>
          </a:xfrm>
          <a:solidFill>
            <a:schemeClr val="accent1"/>
          </a:solidFill>
          <a:ln>
            <a:solidFill>
              <a:srgbClr val="FF0000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algn="ctr" eaLnBrk="1" hangingPunct="1"/>
            <a:r>
              <a:rPr lang="bn-BD" sz="8000" dirty="0" smtClean="0">
                <a:solidFill>
                  <a:schemeClr val="tx2">
                    <a:lumMod val="85000"/>
                    <a:lumOff val="15000"/>
                  </a:schemeClr>
                </a:solidFill>
                <a:cs typeface="NikoshBAN" pitchFamily="2" charset="0"/>
              </a:rPr>
              <a:t>সমাধান</a:t>
            </a:r>
            <a:endParaRPr lang="en-US" sz="8000" dirty="0" smtClean="0">
              <a:solidFill>
                <a:schemeClr val="tx2">
                  <a:lumMod val="85000"/>
                  <a:lumOff val="15000"/>
                </a:schemeClr>
              </a:solidFill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218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195572"/>
            <a:ext cx="5867401" cy="856488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txBody>
          <a:bodyPr/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দলগত </a:t>
            </a:r>
            <a:r>
              <a:rPr lang="bn-IN" sz="4800" dirty="0" smtClean="0">
                <a:latin typeface="SutonnyMJ" pitchFamily="2" charset="0"/>
                <a:cs typeface="NikoshBAN" pitchFamily="2" charset="0"/>
              </a:rPr>
              <a:t>কাজ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67000"/>
            <a:ext cx="8229600" cy="3627120"/>
          </a:xfrm>
        </p:spPr>
        <p:txBody>
          <a:bodyPr/>
          <a:lstStyle/>
          <a:p>
            <a:pPr>
              <a:buNone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3600" dirty="0" smtClean="0">
                <a:latin typeface="NikoshBAN"/>
                <a:cs typeface="NikoshBAN" pitchFamily="2" charset="0"/>
              </a:rPr>
              <a:t>আউটপুট ডিভাইস বলতে কী বোঝ?</a:t>
            </a:r>
            <a:r>
              <a:rPr lang="bn-IN" sz="3600" dirty="0" smtClean="0">
                <a:latin typeface="NikoshBAN"/>
                <a:cs typeface="NikoshBAN" pitchFamily="2" charset="0"/>
              </a:rPr>
              <a:t> </a:t>
            </a:r>
            <a:r>
              <a:rPr lang="en-US" sz="3600" dirty="0" smtClean="0">
                <a:latin typeface="NikoshBAN"/>
                <a:cs typeface="NikoshBAN" pitchFamily="2" charset="0"/>
              </a:rPr>
              <a:t> </a:t>
            </a:r>
            <a:r>
              <a:rPr lang="bn-IN" sz="3600" dirty="0" smtClean="0">
                <a:latin typeface="NikoshBAN"/>
                <a:cs typeface="NikoshBAN" pitchFamily="2" charset="0"/>
              </a:rPr>
              <a:t>                      </a:t>
            </a:r>
            <a:r>
              <a:rPr lang="en-US" sz="3600" dirty="0" smtClean="0">
                <a:latin typeface="NikoshBAN"/>
                <a:cs typeface="NikoshBAN" pitchFamily="2" charset="0"/>
              </a:rPr>
              <a:t>কয়েকটি আউটপুটডিভাইসের নাম লিখ। </a:t>
            </a:r>
          </a:p>
          <a:p>
            <a:pPr>
              <a:buNone/>
            </a:pPr>
            <a:endParaRPr lang="bn-BD" sz="3600" dirty="0" smtClean="0">
              <a:latin typeface="NikoshBAN"/>
              <a:cs typeface="NikoshBAN" pitchFamily="2" charset="0"/>
            </a:endParaRPr>
          </a:p>
          <a:p>
            <a:pPr>
              <a:buNone/>
            </a:pP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 rot="16537441">
            <a:off x="838200" y="2971800"/>
            <a:ext cx="76962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pPr algn="ctr">
              <a:buFont typeface="Wingdings" pitchFamily="2" charset="2"/>
              <a:buChar char="q"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3810000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endParaRPr lang="en-US" sz="4000" dirty="0" smtClean="0">
              <a:latin typeface="NikoshBAN"/>
              <a:cs typeface="NikoshBAN" pitchFamily="2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bn-IN" sz="4000" dirty="0" smtClean="0">
                <a:latin typeface="NikoshBAN"/>
                <a:cs typeface="NikoshBAN" pitchFamily="2" charset="0"/>
              </a:rPr>
              <a:t> </a:t>
            </a:r>
            <a:r>
              <a:rPr lang="en-US" sz="4000" dirty="0" smtClean="0">
                <a:latin typeface="NikoshBAN"/>
                <a:cs typeface="NikoshBAN" pitchFamily="2" charset="0"/>
              </a:rPr>
              <a:t>যে ডিভাসের মাধ্যমে আমরা তথ্য বা ফলাফল</a:t>
            </a:r>
            <a:r>
              <a:rPr lang="bn-IN" sz="4000" dirty="0" smtClean="0">
                <a:latin typeface="NikoshBAN"/>
                <a:cs typeface="NikoshBAN" pitchFamily="2" charset="0"/>
              </a:rPr>
              <a:t> </a:t>
            </a:r>
            <a:r>
              <a:rPr lang="en-US" sz="4000" dirty="0" smtClean="0">
                <a:latin typeface="NikoshBAN"/>
                <a:cs typeface="NikoshBAN" pitchFamily="2" charset="0"/>
              </a:rPr>
              <a:t>পাই তাই</a:t>
            </a:r>
            <a:r>
              <a:rPr lang="bn-IN" sz="4000" dirty="0">
                <a:latin typeface="NikoshBAN"/>
                <a:cs typeface="NikoshBAN" pitchFamily="2" charset="0"/>
              </a:rPr>
              <a:t> </a:t>
            </a:r>
            <a:r>
              <a:rPr lang="en-US" sz="4000" dirty="0" smtClean="0">
                <a:latin typeface="NikoshBAN"/>
                <a:cs typeface="NikoshBAN" pitchFamily="2" charset="0"/>
              </a:rPr>
              <a:t>আউটপুট </a:t>
            </a:r>
            <a:r>
              <a:rPr lang="en-US" sz="4000" dirty="0">
                <a:latin typeface="NikoshBAN"/>
                <a:cs typeface="NikoshBAN" pitchFamily="2" charset="0"/>
              </a:rPr>
              <a:t>ডিভাইস </a:t>
            </a:r>
            <a:r>
              <a:rPr lang="en-US" sz="4000" dirty="0" smtClean="0">
                <a:latin typeface="NikoshBAN"/>
                <a:cs typeface="NikoshBAN" pitchFamily="2" charset="0"/>
              </a:rPr>
              <a:t>।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bn-IN" sz="4000" dirty="0" smtClean="0">
                <a:latin typeface="NikoshBAN"/>
                <a:cs typeface="NikoshBAN" pitchFamily="2" charset="0"/>
              </a:rPr>
              <a:t> </a:t>
            </a:r>
            <a:r>
              <a:rPr lang="en-US" sz="4000" dirty="0" smtClean="0">
                <a:latin typeface="NikoshBAN"/>
                <a:cs typeface="NikoshBAN" pitchFamily="2" charset="0"/>
              </a:rPr>
              <a:t>আউটপুট ডিভাইসের নাম: মনিটর, প্রিন্টার , স্পিকার ইত্যাদি । </a:t>
            </a:r>
            <a:endParaRPr lang="en-US" sz="4000" dirty="0">
              <a:latin typeface="NikoshBAN"/>
              <a:cs typeface="NikoshBAN" pitchFamily="2" charset="0"/>
            </a:endParaRPr>
          </a:p>
          <a:p>
            <a:endParaRPr lang="en-US" dirty="0">
              <a:latin typeface="NikoshBAN"/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title"/>
          </p:nvPr>
        </p:nvSpPr>
        <p:spPr>
          <a:xfrm>
            <a:off x="1447800" y="838200"/>
            <a:ext cx="5715000" cy="1219200"/>
          </a:xfrm>
          <a:solidFill>
            <a:schemeClr val="accent1"/>
          </a:solidFill>
          <a:ln>
            <a:noFill/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algn="ctr" eaLnBrk="1" hangingPunct="1"/>
            <a:r>
              <a:rPr lang="bn-BD" sz="8000" dirty="0" smtClean="0">
                <a:cs typeface="NikoshBAN" pitchFamily="2" charset="0"/>
              </a:rPr>
              <a:t>সমাধান</a:t>
            </a:r>
            <a:endParaRPr lang="en-US" sz="8000" dirty="0" smtClean="0"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218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078970515"/>
              </p:ext>
            </p:extLst>
          </p:nvPr>
        </p:nvGraphicFramePr>
        <p:xfrm>
          <a:off x="609600" y="762000"/>
          <a:ext cx="8229600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Oval 2"/>
          <p:cNvSpPr/>
          <p:nvPr/>
        </p:nvSpPr>
        <p:spPr>
          <a:xfrm>
            <a:off x="609600" y="2971800"/>
            <a:ext cx="3048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457200" y="5029200"/>
            <a:ext cx="3048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3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05000"/>
            <a:ext cx="8229600" cy="438912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bn-BD" sz="3600" dirty="0" smtClean="0">
                <a:latin typeface="SutonnyMJ" pitchFamily="2" charset="0"/>
                <a:cs typeface="NikoshBAN" pitchFamily="2" charset="0"/>
              </a:rPr>
              <a:t>ইনপুট ও আউটপুট  ডিভাইস গুলোর মধ্যে পার্থক্য লিখ</a:t>
            </a:r>
            <a:r>
              <a:rPr lang="en-US" sz="3600" dirty="0" smtClean="0">
                <a:latin typeface="SutonnyMJ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bn-BD" sz="8800" dirty="0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 descr="Hydrangea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1798637"/>
            <a:ext cx="792480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04800"/>
            <a:ext cx="4114800" cy="1143000"/>
          </a:xfrm>
          <a:solidFill>
            <a:schemeClr val="accent2"/>
          </a:solidFill>
        </p:spPr>
        <p:txBody>
          <a:bodyPr>
            <a:noAutofit/>
          </a:bodyPr>
          <a:lstStyle/>
          <a:p>
            <a:pPr algn="ctr"/>
            <a:r>
              <a:rPr lang="en-US" sz="96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cwiwPwZ</a:t>
            </a:r>
            <a:r>
              <a:rPr lang="en-US" sz="96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endParaRPr lang="en-US" sz="9600" dirty="0">
              <a:solidFill>
                <a:schemeClr val="bg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0" y="2438400"/>
            <a:ext cx="4876800" cy="4267200"/>
          </a:xfrm>
        </p:spPr>
        <p:txBody>
          <a:bodyPr/>
          <a:lstStyle/>
          <a:p>
            <a:pPr algn="just">
              <a:buNone/>
            </a:pPr>
            <a:endParaRPr lang="bn-BD" dirty="0" smtClean="0">
              <a:latin typeface="Times New Roman" pitchFamily="18" charset="0"/>
              <a:cs typeface="NikoshBAN" pitchFamily="2" charset="0"/>
            </a:endParaRPr>
          </a:p>
          <a:p>
            <a:pPr algn="ctr">
              <a:buNone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গোলাম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হোসেন</a:t>
            </a:r>
            <a:endParaRPr lang="bn-IN" sz="3600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সহকারী শিক্ষক</a:t>
            </a:r>
          </a:p>
          <a:p>
            <a:pPr algn="ctr">
              <a:buNone/>
            </a:pP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সরকারি বিজ্ঞান কলেজ সংযুক্ত হাইস্কুল</a:t>
            </a:r>
          </a:p>
          <a:p>
            <a:pPr algn="ctr">
              <a:buNone/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তেজগাঁও, ঢাকা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7337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ded Corner 4"/>
          <p:cNvSpPr/>
          <p:nvPr/>
        </p:nvSpPr>
        <p:spPr>
          <a:xfrm>
            <a:off x="533400" y="1554162"/>
            <a:ext cx="8153400" cy="4541838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676400" y="381000"/>
            <a:ext cx="6248400" cy="1066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8001000" cy="1143000"/>
          </a:xfrm>
        </p:spPr>
        <p:txBody>
          <a:bodyPr/>
          <a:lstStyle/>
          <a:p>
            <a:pPr algn="ctr"/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3891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bn-BD" sz="4000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শ্রেনি</a:t>
            </a:r>
            <a:r>
              <a:rPr lang="en-US" sz="4000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4000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৬ষ্ঠ</a:t>
            </a:r>
          </a:p>
          <a:p>
            <a:pPr>
              <a:buNone/>
            </a:pPr>
            <a:r>
              <a:rPr lang="bn-BD" sz="4000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4000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4000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তথ্য ও যোগাযোগ প্রযুক্তি </a:t>
            </a:r>
          </a:p>
          <a:p>
            <a:pPr>
              <a:buNone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২য়</a:t>
            </a:r>
            <a:endParaRPr lang="bn-BD" sz="4000" dirty="0" smtClean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None/>
            </a:pPr>
            <a:r>
              <a:rPr lang="bn-BD" sz="4000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4000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45</a:t>
            </a:r>
            <a:r>
              <a:rPr lang="bn-BD" sz="4000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4000" dirty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3085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ded Corner 4"/>
          <p:cNvSpPr/>
          <p:nvPr/>
        </p:nvSpPr>
        <p:spPr>
          <a:xfrm>
            <a:off x="457200" y="1752600"/>
            <a:ext cx="8153400" cy="4541838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790700" y="609600"/>
            <a:ext cx="6248400" cy="9445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8001000" cy="1143000"/>
          </a:xfrm>
        </p:spPr>
        <p:txBody>
          <a:bodyPr>
            <a:normAutofit/>
          </a:bodyPr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Content Placeholder 5" descr="computer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71600" y="1782762"/>
            <a:ext cx="6629400" cy="454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085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3434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ইনপুট ও আউটপুট ডিভাইস</a:t>
            </a:r>
          </a:p>
          <a:p>
            <a:pPr algn="ctr"/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ded Corner 4"/>
          <p:cNvSpPr/>
          <p:nvPr/>
        </p:nvSpPr>
        <p:spPr>
          <a:xfrm>
            <a:off x="533400" y="1828800"/>
            <a:ext cx="8153400" cy="4541520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790700" y="609599"/>
            <a:ext cx="6248400" cy="9144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4800"/>
            <a:ext cx="8001000" cy="1219200"/>
          </a:xfrm>
        </p:spPr>
        <p:txBody>
          <a:bodyPr/>
          <a:lstStyle/>
          <a:p>
            <a:pPr algn="ctr"/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 ফল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09800"/>
            <a:ext cx="8610600" cy="4160520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ইনপুট ডিভাইস কি তা বলতে পারবে 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।</a:t>
            </a:r>
            <a:endParaRPr lang="bn-BD" sz="4000" dirty="0" smtClean="0">
              <a:latin typeface="NikoshBAN" pitchFamily="2" charset="0"/>
              <a:cs typeface="NikoshBAN" pitchFamily="2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ইনপুট ও আউটপুট  ডিভাইস গুলোর নাম বলতেপারবে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bn-BD" sz="4000" dirty="0" smtClean="0">
              <a:latin typeface="NikoshBAN" pitchFamily="2" charset="0"/>
              <a:cs typeface="NikoshBAN" pitchFamily="2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ইনপুট ও আউটপুট  ডিভাইস গুলোর কাজ বর্ণনা করতে পারবে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sz="4000" dirty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3085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mputer-keyboard-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763319"/>
            <a:ext cx="3962400" cy="2286000"/>
          </a:xfrm>
          <a:prstGeom prst="rect">
            <a:avLst/>
          </a:prstGeom>
        </p:spPr>
      </p:pic>
      <p:sp>
        <p:nvSpPr>
          <p:cNvPr id="4" name="Cloud 3"/>
          <p:cNvSpPr/>
          <p:nvPr/>
        </p:nvSpPr>
        <p:spPr>
          <a:xfrm>
            <a:off x="5410200" y="3810000"/>
            <a:ext cx="2438400" cy="990600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/>
              <a:t>্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নির্দেশ প্রদান করা</a:t>
            </a:r>
            <a:endParaRPr lang="en-US" sz="2400" dirty="0"/>
          </a:p>
        </p:txBody>
      </p:sp>
      <p:sp>
        <p:nvSpPr>
          <p:cNvPr id="7" name="Cloud 6"/>
          <p:cNvSpPr/>
          <p:nvPr/>
        </p:nvSpPr>
        <p:spPr>
          <a:xfrm>
            <a:off x="5562600" y="1143000"/>
            <a:ext cx="2438400" cy="990600"/>
          </a:xfrm>
          <a:prstGeom prst="cloud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Cloud 7"/>
          <p:cNvSpPr/>
          <p:nvPr/>
        </p:nvSpPr>
        <p:spPr>
          <a:xfrm>
            <a:off x="457200" y="1447800"/>
            <a:ext cx="2438400" cy="990600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তথ্য প্রদান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62600" y="6204046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মা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উস</a:t>
            </a:r>
            <a:endParaRPr lang="bn-BD" sz="20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mous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44062" y="3390900"/>
            <a:ext cx="3827876" cy="273215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410200" y="2743200"/>
            <a:ext cx="2690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কী বোর্ড</a:t>
            </a:r>
          </a:p>
        </p:txBody>
      </p:sp>
      <p:pic>
        <p:nvPicPr>
          <p:cNvPr id="13" name="Picture 12" descr="scanner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224" y="593873"/>
            <a:ext cx="3533775" cy="240539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48101" y="2983756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স্ক্যানার</a:t>
            </a:r>
            <a:endParaRPr lang="bn-BD" sz="20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 descr="71LLvEQ25+L._SL1500_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9600" y="3690339"/>
            <a:ext cx="3095624" cy="2274243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819400" y="228600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ইনপুট ডিভাইস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85800" y="6172201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ডিজিটাল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ক্যামেরা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457200" y="3733799"/>
            <a:ext cx="2743200" cy="190053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করা যায়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L 0.46667 0.0111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3" y="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3.33333E-6 L 0.60747 -0.00555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4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33333E-6 L -0.40364 3.33333E-6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-0.4125 -0.00556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6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8" grpId="0" animBg="1"/>
      <p:bldP spid="9" grpId="0"/>
      <p:bldP spid="11" grpId="0"/>
      <p:bldP spid="14" grpId="0"/>
      <p:bldP spid="21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1aaDPnxNMS._SL1500_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9100" y="3490832"/>
            <a:ext cx="3581400" cy="2416900"/>
          </a:xfrm>
          <a:prstGeom prst="rect">
            <a:avLst/>
          </a:prstGeom>
        </p:spPr>
      </p:pic>
      <p:pic>
        <p:nvPicPr>
          <p:cNvPr id="3" name="Picture 2" descr="om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3810001"/>
            <a:ext cx="3962400" cy="2133598"/>
          </a:xfrm>
          <a:prstGeom prst="rect">
            <a:avLst/>
          </a:prstGeom>
        </p:spPr>
      </p:pic>
      <p:pic>
        <p:nvPicPr>
          <p:cNvPr id="4" name="Picture 3" descr="6-led-night-vision-web-camer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495300"/>
            <a:ext cx="3810000" cy="2438400"/>
          </a:xfrm>
          <a:prstGeom prst="rect">
            <a:avLst/>
          </a:prstGeom>
        </p:spPr>
      </p:pic>
      <p:pic>
        <p:nvPicPr>
          <p:cNvPr id="5" name="Picture 4" descr="Joystick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0600" y="495300"/>
            <a:ext cx="3810000" cy="2438400"/>
          </a:xfrm>
          <a:prstGeom prst="rect">
            <a:avLst/>
          </a:prstGeom>
          <a:noFill/>
        </p:spPr>
      </p:pic>
      <p:sp>
        <p:nvSpPr>
          <p:cNvPr id="6" name="Cloud 5"/>
          <p:cNvSpPr/>
          <p:nvPr/>
        </p:nvSpPr>
        <p:spPr>
          <a:xfrm>
            <a:off x="5715000" y="1295400"/>
            <a:ext cx="2133600" cy="1371600"/>
          </a:xfrm>
          <a:prstGeom prst="cloud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খেলা পরিচালানা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67400" y="5943599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ও এম আর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47382" y="3041303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ও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য়েব ক্যামেরা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Cloud 8"/>
          <p:cNvSpPr/>
          <p:nvPr/>
        </p:nvSpPr>
        <p:spPr>
          <a:xfrm>
            <a:off x="5029200" y="4267200"/>
            <a:ext cx="2971800" cy="990600"/>
          </a:xfrm>
          <a:prstGeom prst="cloud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5800" y="5924265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মাইক্রোফো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ন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990600" y="1219200"/>
            <a:ext cx="1828800" cy="16002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762000" y="4495800"/>
            <a:ext cx="1828800" cy="16002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38800" y="3119735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জয়স্টিক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9100" y="6357262"/>
            <a:ext cx="8420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যে ডিভাইস গুলো দিয়ে কম্পিউটারে তথ্য 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প্রদান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করা হয়  তাকে ইনপুট ডিভাইস বলে 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-0.37916 -0.0055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0 L 0.53333 0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44444E-6 L -0.45833 0.00556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0.63333 -0.00625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7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/>
          <p:cNvSpPr/>
          <p:nvPr/>
        </p:nvSpPr>
        <p:spPr>
          <a:xfrm>
            <a:off x="5562600" y="3733800"/>
            <a:ext cx="2438400" cy="990600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তথ্য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প্রিন্ট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করা যায়</a:t>
            </a:r>
            <a:endParaRPr lang="en-US" sz="2400" dirty="0"/>
          </a:p>
        </p:txBody>
      </p:sp>
      <p:sp>
        <p:nvSpPr>
          <p:cNvPr id="7" name="Cloud 6"/>
          <p:cNvSpPr/>
          <p:nvPr/>
        </p:nvSpPr>
        <p:spPr>
          <a:xfrm>
            <a:off x="5562600" y="685800"/>
            <a:ext cx="2438400" cy="990600"/>
          </a:xfrm>
          <a:prstGeom prst="cloud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প্রদর্শন করা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57800" y="5821248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প্রিন্টা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র</a:t>
            </a:r>
            <a:endParaRPr lang="bn-BD" sz="20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15000" y="2831068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মনিটর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68991" y="3115524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স্পিকার</a:t>
            </a:r>
            <a:endParaRPr lang="bn-BD" sz="20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90800" y="-87923"/>
            <a:ext cx="350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আউটপুট ডিভা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ই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68991" y="5821248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প্রজেক্টর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3" name="Picture 22" descr="Monito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6300" y="671043"/>
            <a:ext cx="4152900" cy="2160025"/>
          </a:xfrm>
          <a:prstGeom prst="rect">
            <a:avLst/>
          </a:prstGeom>
        </p:spPr>
      </p:pic>
      <p:pic>
        <p:nvPicPr>
          <p:cNvPr id="24" name="Picture 23" descr="highres-canon-iP7250_AS_AngleShot_Sample_134986006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76800" y="3523773"/>
            <a:ext cx="4114800" cy="2297475"/>
          </a:xfrm>
          <a:prstGeom prst="rect">
            <a:avLst/>
          </a:prstGeom>
        </p:spPr>
      </p:pic>
      <p:pic>
        <p:nvPicPr>
          <p:cNvPr id="25" name="Picture 24" descr="index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" y="723276"/>
            <a:ext cx="3889612" cy="2133600"/>
          </a:xfrm>
          <a:prstGeom prst="rect">
            <a:avLst/>
          </a:prstGeom>
        </p:spPr>
      </p:pic>
      <p:pic>
        <p:nvPicPr>
          <p:cNvPr id="26" name="Picture 25" descr="Lcd-Projector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800" y="3757056"/>
            <a:ext cx="3783842" cy="2167970"/>
          </a:xfrm>
          <a:prstGeom prst="rect">
            <a:avLst/>
          </a:prstGeom>
        </p:spPr>
      </p:pic>
      <p:pic>
        <p:nvPicPr>
          <p:cNvPr id="28" name="Sleep Away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2362200" y="1447800"/>
            <a:ext cx="304800" cy="304800"/>
          </a:xfrm>
          <a:prstGeom prst="rect">
            <a:avLst/>
          </a:prstGeom>
        </p:spPr>
      </p:pic>
      <p:sp>
        <p:nvSpPr>
          <p:cNvPr id="30" name="Cloud 29"/>
          <p:cNvSpPr/>
          <p:nvPr/>
        </p:nvSpPr>
        <p:spPr>
          <a:xfrm>
            <a:off x="1371600" y="4038600"/>
            <a:ext cx="1828800" cy="1524000"/>
          </a:xfrm>
          <a:prstGeom prst="cloud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4800" y="6305505"/>
            <a:ext cx="883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যে ডিভাইসের মাধ্যমে আমরা তথ্য বা ফলাফল পাই তাকে আউটপুট ডিভাইস বলে।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0.45 2.22222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48148E-6 L 0.4875 0.00533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-0.4125 4.44444E-6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-0.60416 0.00833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2" y="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7" dur="201775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audio>
              <p:cMediaNode>
                <p:cTn id="10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  <p:bldLst>
      <p:bldP spid="4" grpId="0" animBg="1"/>
      <p:bldP spid="7" grpId="0"/>
      <p:bldP spid="9" grpId="0"/>
      <p:bldP spid="11" grpId="0"/>
      <p:bldP spid="14" grpId="0"/>
      <p:bldP spid="19" grpId="0"/>
      <p:bldP spid="21" grpId="0"/>
      <p:bldP spid="30" grpId="0"/>
      <p:bldP spid="1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739</TotalTime>
  <Words>297</Words>
  <PresentationFormat>On-screen Show (4:3)</PresentationFormat>
  <Paragraphs>74</Paragraphs>
  <Slides>18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Calibri</vt:lpstr>
      <vt:lpstr>Constantia</vt:lpstr>
      <vt:lpstr>NikoshBAN</vt:lpstr>
      <vt:lpstr>SutonnyMJ</vt:lpstr>
      <vt:lpstr>Times New Roman</vt:lpstr>
      <vt:lpstr>Vrinda</vt:lpstr>
      <vt:lpstr>Wingdings</vt:lpstr>
      <vt:lpstr>Wingdings 2</vt:lpstr>
      <vt:lpstr>Flow</vt:lpstr>
      <vt:lpstr>স্বাগতম</vt:lpstr>
      <vt:lpstr>cwiwPwZ </vt:lpstr>
      <vt:lpstr>পাঠ পরিচিতি</vt:lpstr>
      <vt:lpstr>নিচের ছবিগুলো লক্ষ্য কর </vt:lpstr>
      <vt:lpstr>PowerPoint Presentation</vt:lpstr>
      <vt:lpstr>শিখন ফল</vt:lpstr>
      <vt:lpstr>PowerPoint Presentation</vt:lpstr>
      <vt:lpstr>PowerPoint Presentation</vt:lpstr>
      <vt:lpstr>PowerPoint Presentation</vt:lpstr>
      <vt:lpstr> GKK KvR- 5 wgwbU</vt:lpstr>
      <vt:lpstr>সমাধান</vt:lpstr>
      <vt:lpstr>দলগত কাজ</vt:lpstr>
      <vt:lpstr>সমাধান</vt:lpstr>
      <vt:lpstr>দলগত কাজ</vt:lpstr>
      <vt:lpstr>সমাধান</vt:lpstr>
      <vt:lpstr>PowerPoint Presentation</vt:lpstr>
      <vt:lpstr>বাড়ির কাজ</vt:lpstr>
      <vt:lpstr>ধন্যবাদ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2014-08-30T04:13:16Z</dcterms:created>
  <dcterms:modified xsi:type="dcterms:W3CDTF">2019-04-09T17:28:35Z</dcterms:modified>
</cp:coreProperties>
</file>