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78" r:id="rId3"/>
    <p:sldId id="271" r:id="rId4"/>
    <p:sldId id="257" r:id="rId5"/>
    <p:sldId id="258" r:id="rId6"/>
    <p:sldId id="259" r:id="rId7"/>
    <p:sldId id="264" r:id="rId8"/>
    <p:sldId id="268" r:id="rId9"/>
    <p:sldId id="269" r:id="rId10"/>
    <p:sldId id="270" r:id="rId11"/>
    <p:sldId id="272" r:id="rId12"/>
    <p:sldId id="273" r:id="rId13"/>
    <p:sldId id="274" r:id="rId14"/>
    <p:sldId id="265" r:id="rId15"/>
    <p:sldId id="266" r:id="rId16"/>
    <p:sldId id="267" r:id="rId17"/>
    <p:sldId id="260" r:id="rId18"/>
    <p:sldId id="262" r:id="rId19"/>
    <p:sldId id="261" r:id="rId20"/>
    <p:sldId id="263" r:id="rId21"/>
    <p:sldId id="275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5DE85E-26C4-4C8F-8A2B-76F9216C1AAF}" type="doc">
      <dgm:prSet loTypeId="urn:microsoft.com/office/officeart/2005/8/layout/equation1" loCatId="process" qsTypeId="urn:microsoft.com/office/officeart/2005/8/quickstyle/simple1" qsCatId="simple" csTypeId="urn:microsoft.com/office/officeart/2005/8/colors/colorful1#1" csCatId="colorful" phldr="1"/>
      <dgm:spPr/>
    </dgm:pt>
    <dgm:pt modelId="{B40F402A-593D-4C99-BF28-EBF864D9CFFD}">
      <dgm:prSet phldrT="[Text]"/>
      <dgm:spPr/>
      <dgm:t>
        <a:bodyPr/>
        <a:lstStyle/>
        <a:p>
          <a:r>
            <a:rPr lang="en-US" dirty="0" smtClean="0"/>
            <a:t>45</a:t>
          </a:r>
          <a:endParaRPr lang="en-US" dirty="0"/>
        </a:p>
      </dgm:t>
    </dgm:pt>
    <dgm:pt modelId="{B282B0C3-BB5E-418D-AA00-8289D2337DF5}" type="parTrans" cxnId="{2839594B-4545-4395-A17C-A214FAAEE4DF}">
      <dgm:prSet/>
      <dgm:spPr/>
      <dgm:t>
        <a:bodyPr/>
        <a:lstStyle/>
        <a:p>
          <a:endParaRPr lang="en-US"/>
        </a:p>
      </dgm:t>
    </dgm:pt>
    <dgm:pt modelId="{3381D9D2-6989-4725-AC7D-063C359F91E5}" type="sibTrans" cxnId="{2839594B-4545-4395-A17C-A214FAAEE4DF}">
      <dgm:prSet/>
      <dgm:spPr/>
      <dgm:t>
        <a:bodyPr/>
        <a:lstStyle/>
        <a:p>
          <a:endParaRPr lang="en-US"/>
        </a:p>
      </dgm:t>
    </dgm:pt>
    <dgm:pt modelId="{F83139E8-CB0C-4268-BD11-A0E525AEAC12}">
      <dgm:prSet phldrT="[Text]"/>
      <dgm:spPr/>
      <dgm:t>
        <a:bodyPr/>
        <a:lstStyle/>
        <a:p>
          <a:r>
            <a:rPr lang="en-US" dirty="0" smtClean="0"/>
            <a:t>80</a:t>
          </a:r>
          <a:endParaRPr lang="en-US" dirty="0"/>
        </a:p>
      </dgm:t>
    </dgm:pt>
    <dgm:pt modelId="{17F19184-2097-45A1-B6CA-A253427EA679}" type="parTrans" cxnId="{6A6820DB-7C6A-44D0-B15C-DEB6259CADFE}">
      <dgm:prSet/>
      <dgm:spPr/>
      <dgm:t>
        <a:bodyPr/>
        <a:lstStyle/>
        <a:p>
          <a:endParaRPr lang="en-US"/>
        </a:p>
      </dgm:t>
    </dgm:pt>
    <dgm:pt modelId="{92C3C4A7-C179-413E-940A-9B91461ED273}" type="sibTrans" cxnId="{6A6820DB-7C6A-44D0-B15C-DEB6259CADFE}">
      <dgm:prSet/>
      <dgm:spPr/>
      <dgm:t>
        <a:bodyPr/>
        <a:lstStyle/>
        <a:p>
          <a:endParaRPr lang="en-US"/>
        </a:p>
      </dgm:t>
    </dgm:pt>
    <dgm:pt modelId="{9F6AFB51-D1BC-4086-BA6D-A74BCC8A8222}">
      <dgm:prSet phldrT="[Text]"/>
      <dgm:spPr/>
      <dgm:t>
        <a:bodyPr/>
        <a:lstStyle/>
        <a:p>
          <a:r>
            <a:rPr lang="en-US" dirty="0" smtClean="0"/>
            <a:t>125</a:t>
          </a:r>
          <a:endParaRPr lang="en-US" dirty="0"/>
        </a:p>
      </dgm:t>
    </dgm:pt>
    <dgm:pt modelId="{7D668334-1F6A-4FA8-B19F-A73DC26B2922}" type="parTrans" cxnId="{88012CAE-84F9-4F59-9B41-8713DF4828F3}">
      <dgm:prSet/>
      <dgm:spPr/>
      <dgm:t>
        <a:bodyPr/>
        <a:lstStyle/>
        <a:p>
          <a:endParaRPr lang="en-US"/>
        </a:p>
      </dgm:t>
    </dgm:pt>
    <dgm:pt modelId="{61740D65-6F38-4EED-81EF-C94D1E8B227C}" type="sibTrans" cxnId="{88012CAE-84F9-4F59-9B41-8713DF4828F3}">
      <dgm:prSet/>
      <dgm:spPr/>
      <dgm:t>
        <a:bodyPr/>
        <a:lstStyle/>
        <a:p>
          <a:endParaRPr lang="en-US"/>
        </a:p>
      </dgm:t>
    </dgm:pt>
    <dgm:pt modelId="{B2439891-62D4-47F0-A599-5DCC7DD0E77C}" type="pres">
      <dgm:prSet presAssocID="{A15DE85E-26C4-4C8F-8A2B-76F9216C1AAF}" presName="linearFlow" presStyleCnt="0">
        <dgm:presLayoutVars>
          <dgm:dir/>
          <dgm:resizeHandles val="exact"/>
        </dgm:presLayoutVars>
      </dgm:prSet>
      <dgm:spPr/>
    </dgm:pt>
    <dgm:pt modelId="{4B9DC2B0-C624-4262-A58B-0793E3CC84E1}" type="pres">
      <dgm:prSet presAssocID="{B40F402A-593D-4C99-BF28-EBF864D9CFFD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44E48B-6749-4DDF-ABCC-10852EB957D5}" type="pres">
      <dgm:prSet presAssocID="{3381D9D2-6989-4725-AC7D-063C359F91E5}" presName="spacerL" presStyleCnt="0"/>
      <dgm:spPr/>
    </dgm:pt>
    <dgm:pt modelId="{8E20D89B-4C4B-4468-9205-E04E153129BF}" type="pres">
      <dgm:prSet presAssocID="{3381D9D2-6989-4725-AC7D-063C359F91E5}" presName="sibTrans" presStyleLbl="sibTrans2D1" presStyleIdx="0" presStyleCnt="2"/>
      <dgm:spPr/>
      <dgm:t>
        <a:bodyPr/>
        <a:lstStyle/>
        <a:p>
          <a:endParaRPr lang="en-US"/>
        </a:p>
      </dgm:t>
    </dgm:pt>
    <dgm:pt modelId="{CE2961C7-C569-4EF1-A269-8E749919CA04}" type="pres">
      <dgm:prSet presAssocID="{3381D9D2-6989-4725-AC7D-063C359F91E5}" presName="spacerR" presStyleCnt="0"/>
      <dgm:spPr/>
    </dgm:pt>
    <dgm:pt modelId="{1977F5F8-C4A7-4E95-8FAC-49F7F83C6C58}" type="pres">
      <dgm:prSet presAssocID="{F83139E8-CB0C-4268-BD11-A0E525AEAC1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98E35F-D9E0-4B08-B55B-C53C7928E816}" type="pres">
      <dgm:prSet presAssocID="{92C3C4A7-C179-413E-940A-9B91461ED273}" presName="spacerL" presStyleCnt="0"/>
      <dgm:spPr/>
    </dgm:pt>
    <dgm:pt modelId="{032438A2-BFB4-45C8-A963-FEE4D83991E1}" type="pres">
      <dgm:prSet presAssocID="{92C3C4A7-C179-413E-940A-9B91461ED273}" presName="sibTrans" presStyleLbl="sibTrans2D1" presStyleIdx="1" presStyleCnt="2"/>
      <dgm:spPr/>
      <dgm:t>
        <a:bodyPr/>
        <a:lstStyle/>
        <a:p>
          <a:endParaRPr lang="en-US"/>
        </a:p>
      </dgm:t>
    </dgm:pt>
    <dgm:pt modelId="{F7B5BCA0-AA9F-44B7-85F1-2818E1979C07}" type="pres">
      <dgm:prSet presAssocID="{92C3C4A7-C179-413E-940A-9B91461ED273}" presName="spacerR" presStyleCnt="0"/>
      <dgm:spPr/>
    </dgm:pt>
    <dgm:pt modelId="{0BEE2697-DED5-44BE-982B-BD1FC0E7611E}" type="pres">
      <dgm:prSet presAssocID="{9F6AFB51-D1BC-4086-BA6D-A74BCC8A8222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FC7EE4E-09D5-4CCE-8C2C-F6ABBAC84E62}" type="presOf" srcId="{3381D9D2-6989-4725-AC7D-063C359F91E5}" destId="{8E20D89B-4C4B-4468-9205-E04E153129BF}" srcOrd="0" destOrd="0" presId="urn:microsoft.com/office/officeart/2005/8/layout/equation1"/>
    <dgm:cxn modelId="{88012CAE-84F9-4F59-9B41-8713DF4828F3}" srcId="{A15DE85E-26C4-4C8F-8A2B-76F9216C1AAF}" destId="{9F6AFB51-D1BC-4086-BA6D-A74BCC8A8222}" srcOrd="2" destOrd="0" parTransId="{7D668334-1F6A-4FA8-B19F-A73DC26B2922}" sibTransId="{61740D65-6F38-4EED-81EF-C94D1E8B227C}"/>
    <dgm:cxn modelId="{85BCFFDA-F67D-4B1D-80B6-80B9A3F1EA6B}" type="presOf" srcId="{92C3C4A7-C179-413E-940A-9B91461ED273}" destId="{032438A2-BFB4-45C8-A963-FEE4D83991E1}" srcOrd="0" destOrd="0" presId="urn:microsoft.com/office/officeart/2005/8/layout/equation1"/>
    <dgm:cxn modelId="{CE1293EE-7693-4FCE-8770-8E6F38BC110F}" type="presOf" srcId="{F83139E8-CB0C-4268-BD11-A0E525AEAC12}" destId="{1977F5F8-C4A7-4E95-8FAC-49F7F83C6C58}" srcOrd="0" destOrd="0" presId="urn:microsoft.com/office/officeart/2005/8/layout/equation1"/>
    <dgm:cxn modelId="{1719CE4E-313F-4833-BACD-20EFAF6ABD72}" type="presOf" srcId="{B40F402A-593D-4C99-BF28-EBF864D9CFFD}" destId="{4B9DC2B0-C624-4262-A58B-0793E3CC84E1}" srcOrd="0" destOrd="0" presId="urn:microsoft.com/office/officeart/2005/8/layout/equation1"/>
    <dgm:cxn modelId="{6A6820DB-7C6A-44D0-B15C-DEB6259CADFE}" srcId="{A15DE85E-26C4-4C8F-8A2B-76F9216C1AAF}" destId="{F83139E8-CB0C-4268-BD11-A0E525AEAC12}" srcOrd="1" destOrd="0" parTransId="{17F19184-2097-45A1-B6CA-A253427EA679}" sibTransId="{92C3C4A7-C179-413E-940A-9B91461ED273}"/>
    <dgm:cxn modelId="{0587A9CF-3834-4293-8E7E-6BB0C1576A3F}" type="presOf" srcId="{9F6AFB51-D1BC-4086-BA6D-A74BCC8A8222}" destId="{0BEE2697-DED5-44BE-982B-BD1FC0E7611E}" srcOrd="0" destOrd="0" presId="urn:microsoft.com/office/officeart/2005/8/layout/equation1"/>
    <dgm:cxn modelId="{0CB216CB-1DDF-4F95-8DCC-E3FF810D73C4}" type="presOf" srcId="{A15DE85E-26C4-4C8F-8A2B-76F9216C1AAF}" destId="{B2439891-62D4-47F0-A599-5DCC7DD0E77C}" srcOrd="0" destOrd="0" presId="urn:microsoft.com/office/officeart/2005/8/layout/equation1"/>
    <dgm:cxn modelId="{2839594B-4545-4395-A17C-A214FAAEE4DF}" srcId="{A15DE85E-26C4-4C8F-8A2B-76F9216C1AAF}" destId="{B40F402A-593D-4C99-BF28-EBF864D9CFFD}" srcOrd="0" destOrd="0" parTransId="{B282B0C3-BB5E-418D-AA00-8289D2337DF5}" sibTransId="{3381D9D2-6989-4725-AC7D-063C359F91E5}"/>
    <dgm:cxn modelId="{E502D4A7-743D-4903-BD50-A68E9C292980}" type="presParOf" srcId="{B2439891-62D4-47F0-A599-5DCC7DD0E77C}" destId="{4B9DC2B0-C624-4262-A58B-0793E3CC84E1}" srcOrd="0" destOrd="0" presId="urn:microsoft.com/office/officeart/2005/8/layout/equation1"/>
    <dgm:cxn modelId="{12BD58D3-5DF4-4E5E-93A0-15058AE71331}" type="presParOf" srcId="{B2439891-62D4-47F0-A599-5DCC7DD0E77C}" destId="{4844E48B-6749-4DDF-ABCC-10852EB957D5}" srcOrd="1" destOrd="0" presId="urn:microsoft.com/office/officeart/2005/8/layout/equation1"/>
    <dgm:cxn modelId="{A5403FD7-8F80-4898-8073-3B0DF595B532}" type="presParOf" srcId="{B2439891-62D4-47F0-A599-5DCC7DD0E77C}" destId="{8E20D89B-4C4B-4468-9205-E04E153129BF}" srcOrd="2" destOrd="0" presId="urn:microsoft.com/office/officeart/2005/8/layout/equation1"/>
    <dgm:cxn modelId="{08C18E2B-6846-47F0-8E8E-8EFE540E1F7C}" type="presParOf" srcId="{B2439891-62D4-47F0-A599-5DCC7DD0E77C}" destId="{CE2961C7-C569-4EF1-A269-8E749919CA04}" srcOrd="3" destOrd="0" presId="urn:microsoft.com/office/officeart/2005/8/layout/equation1"/>
    <dgm:cxn modelId="{CBE9A477-CCF1-4C3C-ACD3-A750766B8BB2}" type="presParOf" srcId="{B2439891-62D4-47F0-A599-5DCC7DD0E77C}" destId="{1977F5F8-C4A7-4E95-8FAC-49F7F83C6C58}" srcOrd="4" destOrd="0" presId="urn:microsoft.com/office/officeart/2005/8/layout/equation1"/>
    <dgm:cxn modelId="{ED8AC889-6A9F-4AA1-8470-F3D6201F3454}" type="presParOf" srcId="{B2439891-62D4-47F0-A599-5DCC7DD0E77C}" destId="{3098E35F-D9E0-4B08-B55B-C53C7928E816}" srcOrd="5" destOrd="0" presId="urn:microsoft.com/office/officeart/2005/8/layout/equation1"/>
    <dgm:cxn modelId="{8CC7E69D-3AF3-4478-8320-BD5223D6F090}" type="presParOf" srcId="{B2439891-62D4-47F0-A599-5DCC7DD0E77C}" destId="{032438A2-BFB4-45C8-A963-FEE4D83991E1}" srcOrd="6" destOrd="0" presId="urn:microsoft.com/office/officeart/2005/8/layout/equation1"/>
    <dgm:cxn modelId="{7D48F82B-F9BF-461B-A1EB-F64AF40CC3D9}" type="presParOf" srcId="{B2439891-62D4-47F0-A599-5DCC7DD0E77C}" destId="{F7B5BCA0-AA9F-44B7-85F1-2818E1979C07}" srcOrd="7" destOrd="0" presId="urn:microsoft.com/office/officeart/2005/8/layout/equation1"/>
    <dgm:cxn modelId="{91611EE0-363B-4CCF-8733-5285EF746343}" type="presParOf" srcId="{B2439891-62D4-47F0-A599-5DCC7DD0E77C}" destId="{0BEE2697-DED5-44BE-982B-BD1FC0E7611E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00F90CF-C571-4193-9191-CD3342EF48E8}" type="doc">
      <dgm:prSet loTypeId="urn:microsoft.com/office/officeart/2005/8/layout/equation2" loCatId="process" qsTypeId="urn:microsoft.com/office/officeart/2005/8/quickstyle/simple1" qsCatId="simple" csTypeId="urn:microsoft.com/office/officeart/2005/8/colors/colorful4" csCatId="colorful" phldr="1"/>
      <dgm:spPr/>
    </dgm:pt>
    <dgm:pt modelId="{3D18F382-5050-4619-B6E2-8E89E7ACD82F}">
      <dgm:prSet phldrT="[Text]"/>
      <dgm:spPr/>
      <dgm:t>
        <a:bodyPr/>
        <a:lstStyle/>
        <a:p>
          <a:r>
            <a:rPr lang="en-US" dirty="0" smtClean="0"/>
            <a:t>110111</a:t>
          </a:r>
          <a:endParaRPr lang="en-US" dirty="0"/>
        </a:p>
      </dgm:t>
    </dgm:pt>
    <dgm:pt modelId="{0F406A44-5380-404C-8233-DB39928FFC77}" type="parTrans" cxnId="{7A4342CB-C783-4A2D-B5AD-2D71571F636F}">
      <dgm:prSet/>
      <dgm:spPr/>
      <dgm:t>
        <a:bodyPr/>
        <a:lstStyle/>
        <a:p>
          <a:endParaRPr lang="en-US"/>
        </a:p>
      </dgm:t>
    </dgm:pt>
    <dgm:pt modelId="{1DF1631B-FD30-49FA-80E9-797E8CA3909C}" type="sibTrans" cxnId="{7A4342CB-C783-4A2D-B5AD-2D71571F636F}">
      <dgm:prSet/>
      <dgm:spPr/>
      <dgm:t>
        <a:bodyPr/>
        <a:lstStyle/>
        <a:p>
          <a:endParaRPr lang="en-US"/>
        </a:p>
      </dgm:t>
    </dgm:pt>
    <dgm:pt modelId="{E76C51C6-EAD6-4F4E-AD39-67142461F0EF}">
      <dgm:prSet phldrT="[Text]"/>
      <dgm:spPr/>
      <dgm:t>
        <a:bodyPr/>
        <a:lstStyle/>
        <a:p>
          <a:r>
            <a:rPr lang="en-US" dirty="0" smtClean="0"/>
            <a:t>11101</a:t>
          </a:r>
          <a:endParaRPr lang="en-US" dirty="0"/>
        </a:p>
      </dgm:t>
    </dgm:pt>
    <dgm:pt modelId="{BF1D30D3-A1B8-4D36-95C2-1826EE6EC8F3}" type="parTrans" cxnId="{263EA561-E200-4B68-821F-4FB3FADED7A2}">
      <dgm:prSet/>
      <dgm:spPr/>
      <dgm:t>
        <a:bodyPr/>
        <a:lstStyle/>
        <a:p>
          <a:endParaRPr lang="en-US"/>
        </a:p>
      </dgm:t>
    </dgm:pt>
    <dgm:pt modelId="{A4575657-FF6A-499B-8342-2817D63A4F8E}" type="sibTrans" cxnId="{263EA561-E200-4B68-821F-4FB3FADED7A2}">
      <dgm:prSet/>
      <dgm:spPr/>
      <dgm:t>
        <a:bodyPr/>
        <a:lstStyle/>
        <a:p>
          <a:endParaRPr lang="en-US"/>
        </a:p>
      </dgm:t>
    </dgm:pt>
    <dgm:pt modelId="{B3F65B0B-96E2-407A-9D74-A932915660A4}">
      <dgm:prSet phldrT="[Text]"/>
      <dgm:spPr/>
      <dgm:t>
        <a:bodyPr/>
        <a:lstStyle/>
        <a:p>
          <a:r>
            <a:rPr lang="en-US" dirty="0" smtClean="0"/>
            <a:t>1010100</a:t>
          </a:r>
          <a:endParaRPr lang="en-US" dirty="0"/>
        </a:p>
      </dgm:t>
    </dgm:pt>
    <dgm:pt modelId="{55575518-46A0-495A-8AA1-22B68B1F3084}" type="parTrans" cxnId="{05640394-20F2-48FF-956C-C8122E298E44}">
      <dgm:prSet/>
      <dgm:spPr/>
      <dgm:t>
        <a:bodyPr/>
        <a:lstStyle/>
        <a:p>
          <a:endParaRPr lang="en-US"/>
        </a:p>
      </dgm:t>
    </dgm:pt>
    <dgm:pt modelId="{6926E35A-A1A5-4681-A9E2-A8670568134D}" type="sibTrans" cxnId="{05640394-20F2-48FF-956C-C8122E298E44}">
      <dgm:prSet/>
      <dgm:spPr/>
      <dgm:t>
        <a:bodyPr/>
        <a:lstStyle/>
        <a:p>
          <a:endParaRPr lang="en-US"/>
        </a:p>
      </dgm:t>
    </dgm:pt>
    <dgm:pt modelId="{72336C8D-B839-4FBA-93C8-0E1B498A8BB7}" type="pres">
      <dgm:prSet presAssocID="{100F90CF-C571-4193-9191-CD3342EF48E8}" presName="Name0" presStyleCnt="0">
        <dgm:presLayoutVars>
          <dgm:dir/>
          <dgm:resizeHandles val="exact"/>
        </dgm:presLayoutVars>
      </dgm:prSet>
      <dgm:spPr/>
    </dgm:pt>
    <dgm:pt modelId="{508A76FD-062C-4787-8ACE-34FB8E7DB1F1}" type="pres">
      <dgm:prSet presAssocID="{100F90CF-C571-4193-9191-CD3342EF48E8}" presName="vNodes" presStyleCnt="0"/>
      <dgm:spPr/>
    </dgm:pt>
    <dgm:pt modelId="{7D93A0CC-E155-4ED2-9C4F-5098A26ED5A5}" type="pres">
      <dgm:prSet presAssocID="{3D18F382-5050-4619-B6E2-8E89E7ACD82F}" presName="node" presStyleLbl="node1" presStyleIdx="0" presStyleCnt="3" custLinFactY="17609" custLinFactNeighborX="-735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09D6F9-0C21-425B-8A89-36F244CE636F}" type="pres">
      <dgm:prSet presAssocID="{1DF1631B-FD30-49FA-80E9-797E8CA3909C}" presName="spacerT" presStyleCnt="0"/>
      <dgm:spPr/>
    </dgm:pt>
    <dgm:pt modelId="{2F1E95FC-E371-425D-ADC1-8DE9BAEEEB88}" type="pres">
      <dgm:prSet presAssocID="{1DF1631B-FD30-49FA-80E9-797E8CA3909C}" presName="sibTrans" presStyleLbl="sibTrans2D1" presStyleIdx="0" presStyleCnt="2" custLinFactY="11348" custLinFactNeighborX="2535" custLinFactNeighborY="100000"/>
      <dgm:spPr/>
      <dgm:t>
        <a:bodyPr/>
        <a:lstStyle/>
        <a:p>
          <a:endParaRPr lang="en-US"/>
        </a:p>
      </dgm:t>
    </dgm:pt>
    <dgm:pt modelId="{AED2ECAD-2E3A-46BC-8309-6D6E538A0DC2}" type="pres">
      <dgm:prSet presAssocID="{1DF1631B-FD30-49FA-80E9-797E8CA3909C}" presName="spacerB" presStyleCnt="0"/>
      <dgm:spPr/>
    </dgm:pt>
    <dgm:pt modelId="{8342628D-D83D-4CB5-9E66-A8E5539672A3}" type="pres">
      <dgm:prSet presAssocID="{E76C51C6-EAD6-4F4E-AD39-67142461F0EF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3D2F51-B6E3-476B-A7F4-3155A174C895}" type="pres">
      <dgm:prSet presAssocID="{100F90CF-C571-4193-9191-CD3342EF48E8}" presName="sibTransLast" presStyleLbl="sibTrans2D1" presStyleIdx="1" presStyleCnt="2"/>
      <dgm:spPr/>
      <dgm:t>
        <a:bodyPr/>
        <a:lstStyle/>
        <a:p>
          <a:endParaRPr lang="en-US"/>
        </a:p>
      </dgm:t>
    </dgm:pt>
    <dgm:pt modelId="{D260DC82-C677-4216-A971-053F644150DB}" type="pres">
      <dgm:prSet presAssocID="{100F90CF-C571-4193-9191-CD3342EF48E8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CD185FE3-474B-4EA8-B7BA-4D2DFCFCE351}" type="pres">
      <dgm:prSet presAssocID="{100F90CF-C571-4193-9191-CD3342EF48E8}" presName="lastNode" presStyleLbl="node1" presStyleIdx="2" presStyleCnt="3" custScaleX="114067" custLinFactNeighborX="-2450" custLinFactNeighborY="62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B4818BE-0752-40FC-AE64-6BF19971D438}" type="presOf" srcId="{1DF1631B-FD30-49FA-80E9-797E8CA3909C}" destId="{2F1E95FC-E371-425D-ADC1-8DE9BAEEEB88}" srcOrd="0" destOrd="0" presId="urn:microsoft.com/office/officeart/2005/8/layout/equation2"/>
    <dgm:cxn modelId="{7A4342CB-C783-4A2D-B5AD-2D71571F636F}" srcId="{100F90CF-C571-4193-9191-CD3342EF48E8}" destId="{3D18F382-5050-4619-B6E2-8E89E7ACD82F}" srcOrd="0" destOrd="0" parTransId="{0F406A44-5380-404C-8233-DB39928FFC77}" sibTransId="{1DF1631B-FD30-49FA-80E9-797E8CA3909C}"/>
    <dgm:cxn modelId="{263EA561-E200-4B68-821F-4FB3FADED7A2}" srcId="{100F90CF-C571-4193-9191-CD3342EF48E8}" destId="{E76C51C6-EAD6-4F4E-AD39-67142461F0EF}" srcOrd="1" destOrd="0" parTransId="{BF1D30D3-A1B8-4D36-95C2-1826EE6EC8F3}" sibTransId="{A4575657-FF6A-499B-8342-2817D63A4F8E}"/>
    <dgm:cxn modelId="{C0F69159-4579-4E52-9C7E-786CFA0ECE33}" type="presOf" srcId="{100F90CF-C571-4193-9191-CD3342EF48E8}" destId="{72336C8D-B839-4FBA-93C8-0E1B498A8BB7}" srcOrd="0" destOrd="0" presId="urn:microsoft.com/office/officeart/2005/8/layout/equation2"/>
    <dgm:cxn modelId="{FDC8B53B-3B8A-4962-A447-C62DCCED9946}" type="presOf" srcId="{3D18F382-5050-4619-B6E2-8E89E7ACD82F}" destId="{7D93A0CC-E155-4ED2-9C4F-5098A26ED5A5}" srcOrd="0" destOrd="0" presId="urn:microsoft.com/office/officeart/2005/8/layout/equation2"/>
    <dgm:cxn modelId="{B0853611-9DBB-4C25-AE9B-3BE724497FC0}" type="presOf" srcId="{B3F65B0B-96E2-407A-9D74-A932915660A4}" destId="{CD185FE3-474B-4EA8-B7BA-4D2DFCFCE351}" srcOrd="0" destOrd="0" presId="urn:microsoft.com/office/officeart/2005/8/layout/equation2"/>
    <dgm:cxn modelId="{257ECB87-49F4-4BB8-B97F-2870C8B1AB8A}" type="presOf" srcId="{A4575657-FF6A-499B-8342-2817D63A4F8E}" destId="{673D2F51-B6E3-476B-A7F4-3155A174C895}" srcOrd="0" destOrd="0" presId="urn:microsoft.com/office/officeart/2005/8/layout/equation2"/>
    <dgm:cxn modelId="{7DD19F4E-8D1A-4F71-BBA2-191E8A3DCF2D}" type="presOf" srcId="{E76C51C6-EAD6-4F4E-AD39-67142461F0EF}" destId="{8342628D-D83D-4CB5-9E66-A8E5539672A3}" srcOrd="0" destOrd="0" presId="urn:microsoft.com/office/officeart/2005/8/layout/equation2"/>
    <dgm:cxn modelId="{05640394-20F2-48FF-956C-C8122E298E44}" srcId="{100F90CF-C571-4193-9191-CD3342EF48E8}" destId="{B3F65B0B-96E2-407A-9D74-A932915660A4}" srcOrd="2" destOrd="0" parTransId="{55575518-46A0-495A-8AA1-22B68B1F3084}" sibTransId="{6926E35A-A1A5-4681-A9E2-A8670568134D}"/>
    <dgm:cxn modelId="{D1D87A12-690D-4FAD-A306-CE5CB2995465}" type="presOf" srcId="{A4575657-FF6A-499B-8342-2817D63A4F8E}" destId="{D260DC82-C677-4216-A971-053F644150DB}" srcOrd="1" destOrd="0" presId="urn:microsoft.com/office/officeart/2005/8/layout/equation2"/>
    <dgm:cxn modelId="{D228019D-BB3D-47B8-A9CE-3B3A8533405E}" type="presParOf" srcId="{72336C8D-B839-4FBA-93C8-0E1B498A8BB7}" destId="{508A76FD-062C-4787-8ACE-34FB8E7DB1F1}" srcOrd="0" destOrd="0" presId="urn:microsoft.com/office/officeart/2005/8/layout/equation2"/>
    <dgm:cxn modelId="{E557F587-BFD9-4D82-9961-4412036E4FFC}" type="presParOf" srcId="{508A76FD-062C-4787-8ACE-34FB8E7DB1F1}" destId="{7D93A0CC-E155-4ED2-9C4F-5098A26ED5A5}" srcOrd="0" destOrd="0" presId="urn:microsoft.com/office/officeart/2005/8/layout/equation2"/>
    <dgm:cxn modelId="{A7BEBE6C-7A1D-41E0-9C23-4D401EBCF08B}" type="presParOf" srcId="{508A76FD-062C-4787-8ACE-34FB8E7DB1F1}" destId="{F909D6F9-0C21-425B-8A89-36F244CE636F}" srcOrd="1" destOrd="0" presId="urn:microsoft.com/office/officeart/2005/8/layout/equation2"/>
    <dgm:cxn modelId="{F0E33D9B-361A-47F7-A2D6-AA87796B0271}" type="presParOf" srcId="{508A76FD-062C-4787-8ACE-34FB8E7DB1F1}" destId="{2F1E95FC-E371-425D-ADC1-8DE9BAEEEB88}" srcOrd="2" destOrd="0" presId="urn:microsoft.com/office/officeart/2005/8/layout/equation2"/>
    <dgm:cxn modelId="{604AB127-946E-405B-BCE3-AD7B195480BA}" type="presParOf" srcId="{508A76FD-062C-4787-8ACE-34FB8E7DB1F1}" destId="{AED2ECAD-2E3A-46BC-8309-6D6E538A0DC2}" srcOrd="3" destOrd="0" presId="urn:microsoft.com/office/officeart/2005/8/layout/equation2"/>
    <dgm:cxn modelId="{AC97E403-C771-4C49-A8B5-F3FC4F66C5D3}" type="presParOf" srcId="{508A76FD-062C-4787-8ACE-34FB8E7DB1F1}" destId="{8342628D-D83D-4CB5-9E66-A8E5539672A3}" srcOrd="4" destOrd="0" presId="urn:microsoft.com/office/officeart/2005/8/layout/equation2"/>
    <dgm:cxn modelId="{AB8E16D6-64D3-42D1-B21C-B403D8F8C37F}" type="presParOf" srcId="{72336C8D-B839-4FBA-93C8-0E1B498A8BB7}" destId="{673D2F51-B6E3-476B-A7F4-3155A174C895}" srcOrd="1" destOrd="0" presId="urn:microsoft.com/office/officeart/2005/8/layout/equation2"/>
    <dgm:cxn modelId="{BC7E1E41-EF64-4F0D-BFE3-702FA2C3C074}" type="presParOf" srcId="{673D2F51-B6E3-476B-A7F4-3155A174C895}" destId="{D260DC82-C677-4216-A971-053F644150DB}" srcOrd="0" destOrd="0" presId="urn:microsoft.com/office/officeart/2005/8/layout/equation2"/>
    <dgm:cxn modelId="{97A29EBE-05F0-4AC1-988E-EFDB822D6555}" type="presParOf" srcId="{72336C8D-B839-4FBA-93C8-0E1B498A8BB7}" destId="{CD185FE3-474B-4EA8-B7BA-4D2DFCFCE351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AFE5FBC-6E96-44FC-A590-A23304FF0733}" type="doc">
      <dgm:prSet loTypeId="urn:microsoft.com/office/officeart/2005/8/layout/matrix3" loCatId="matrix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1A662139-FE27-4560-817C-B9C1A5BD8AFB}">
      <dgm:prSet phldrT="[Text]"/>
      <dgm:spPr/>
      <dgm:t>
        <a:bodyPr/>
        <a:lstStyle/>
        <a:p>
          <a:r>
            <a:rPr lang="en-US" dirty="0" smtClean="0"/>
            <a:t>A55</a:t>
          </a:r>
          <a:endParaRPr lang="en-US" dirty="0"/>
        </a:p>
      </dgm:t>
    </dgm:pt>
    <dgm:pt modelId="{C77A65C8-94E6-4B83-A067-FC0D66F033BC}" type="parTrans" cxnId="{DEF35BAA-3852-4126-9052-465320D3BF5C}">
      <dgm:prSet/>
      <dgm:spPr/>
      <dgm:t>
        <a:bodyPr/>
        <a:lstStyle/>
        <a:p>
          <a:endParaRPr lang="en-US"/>
        </a:p>
      </dgm:t>
    </dgm:pt>
    <dgm:pt modelId="{6087DFDD-445F-4339-AFE4-6D2245F424E4}" type="sibTrans" cxnId="{DEF35BAA-3852-4126-9052-465320D3BF5C}">
      <dgm:prSet/>
      <dgm:spPr/>
      <dgm:t>
        <a:bodyPr/>
        <a:lstStyle/>
        <a:p>
          <a:endParaRPr lang="en-US"/>
        </a:p>
      </dgm:t>
    </dgm:pt>
    <dgm:pt modelId="{EF42960B-FA02-4654-8DF6-79CC30732DBE}">
      <dgm:prSet phldrT="[Text]"/>
      <dgm:spPr/>
      <dgm:t>
        <a:bodyPr/>
        <a:lstStyle/>
        <a:p>
          <a:r>
            <a:rPr lang="en-US" dirty="0" smtClean="0"/>
            <a:t>9FF</a:t>
          </a:r>
          <a:endParaRPr lang="en-US" dirty="0"/>
        </a:p>
      </dgm:t>
    </dgm:pt>
    <dgm:pt modelId="{F9B6F183-A9A7-4500-BE6E-E8C238E24F35}" type="parTrans" cxnId="{27759BDA-AE1A-4CAF-BE65-035E0EC695A6}">
      <dgm:prSet/>
      <dgm:spPr/>
      <dgm:t>
        <a:bodyPr/>
        <a:lstStyle/>
        <a:p>
          <a:endParaRPr lang="en-US"/>
        </a:p>
      </dgm:t>
    </dgm:pt>
    <dgm:pt modelId="{EF1A2300-97DF-4E22-B0D6-10E2696C530D}" type="sibTrans" cxnId="{27759BDA-AE1A-4CAF-BE65-035E0EC695A6}">
      <dgm:prSet/>
      <dgm:spPr/>
      <dgm:t>
        <a:bodyPr/>
        <a:lstStyle/>
        <a:p>
          <a:endParaRPr lang="en-US"/>
        </a:p>
      </dgm:t>
    </dgm:pt>
    <dgm:pt modelId="{44CFC5BD-8E54-41C9-A627-BC497359F546}">
      <dgm:prSet/>
      <dgm:spPr/>
      <dgm:t>
        <a:bodyPr/>
        <a:lstStyle/>
        <a:p>
          <a:r>
            <a:rPr lang="en-US" dirty="0" smtClean="0"/>
            <a:t>5C</a:t>
          </a:r>
          <a:endParaRPr lang="en-US" dirty="0"/>
        </a:p>
      </dgm:t>
    </dgm:pt>
    <dgm:pt modelId="{EE21DA6C-8FDE-45C2-9B07-CA64BCF40E7C}" type="parTrans" cxnId="{33172852-D845-4907-B8AD-FF7D395024AA}">
      <dgm:prSet/>
      <dgm:spPr/>
      <dgm:t>
        <a:bodyPr/>
        <a:lstStyle/>
        <a:p>
          <a:endParaRPr lang="en-US"/>
        </a:p>
      </dgm:t>
    </dgm:pt>
    <dgm:pt modelId="{0E68263F-A1E9-4B87-A180-9549BEB55D8B}" type="sibTrans" cxnId="{33172852-D845-4907-B8AD-FF7D395024AA}">
      <dgm:prSet/>
      <dgm:spPr/>
      <dgm:t>
        <a:bodyPr/>
        <a:lstStyle/>
        <a:p>
          <a:endParaRPr lang="en-US"/>
        </a:p>
      </dgm:t>
    </dgm:pt>
    <dgm:pt modelId="{900A3ABC-9A28-48CC-BA55-7640BA6EA52D}">
      <dgm:prSet/>
      <dgm:spPr/>
      <dgm:t>
        <a:bodyPr/>
        <a:lstStyle/>
        <a:p>
          <a:r>
            <a:rPr lang="en-US" dirty="0" smtClean="0"/>
            <a:t>D99</a:t>
          </a:r>
          <a:endParaRPr lang="en-US" dirty="0"/>
        </a:p>
      </dgm:t>
    </dgm:pt>
    <dgm:pt modelId="{8A9DA85F-DF6F-4CC7-97EE-D9EFCEED86B2}" type="parTrans" cxnId="{68E7989F-4340-4698-BFA7-D68758A1EAEF}">
      <dgm:prSet/>
      <dgm:spPr/>
      <dgm:t>
        <a:bodyPr/>
        <a:lstStyle/>
        <a:p>
          <a:endParaRPr lang="en-US"/>
        </a:p>
      </dgm:t>
    </dgm:pt>
    <dgm:pt modelId="{FD95C726-6883-4402-98A3-4D9B7A9445A2}" type="sibTrans" cxnId="{68E7989F-4340-4698-BFA7-D68758A1EAEF}">
      <dgm:prSet/>
      <dgm:spPr/>
      <dgm:t>
        <a:bodyPr/>
        <a:lstStyle/>
        <a:p>
          <a:endParaRPr lang="en-US"/>
        </a:p>
      </dgm:t>
    </dgm:pt>
    <dgm:pt modelId="{C8252219-7B96-47BD-B4D5-7E24D0B829EC}" type="pres">
      <dgm:prSet presAssocID="{AAFE5FBC-6E96-44FC-A590-A23304FF0733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F0B913C-CB36-4932-AB77-FE3D1C0E8B99}" type="pres">
      <dgm:prSet presAssocID="{AAFE5FBC-6E96-44FC-A590-A23304FF0733}" presName="diamond" presStyleLbl="bgShp" presStyleIdx="0" presStyleCnt="1"/>
      <dgm:spPr/>
    </dgm:pt>
    <dgm:pt modelId="{420F8E38-7875-4DD6-B9F5-384E0459EEDF}" type="pres">
      <dgm:prSet presAssocID="{AAFE5FBC-6E96-44FC-A590-A23304FF0733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B6F5B7-67F4-43EF-9475-A22D084A28D7}" type="pres">
      <dgm:prSet presAssocID="{AAFE5FBC-6E96-44FC-A590-A23304FF0733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091D0B-52D9-4ECA-A81D-7F684436B91A}" type="pres">
      <dgm:prSet presAssocID="{AAFE5FBC-6E96-44FC-A590-A23304FF0733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2FCEDD-8814-4974-B6A4-939F9509E394}" type="pres">
      <dgm:prSet presAssocID="{AAFE5FBC-6E96-44FC-A590-A23304FF0733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8E7989F-4340-4698-BFA7-D68758A1EAEF}" srcId="{AAFE5FBC-6E96-44FC-A590-A23304FF0733}" destId="{900A3ABC-9A28-48CC-BA55-7640BA6EA52D}" srcOrd="3" destOrd="0" parTransId="{8A9DA85F-DF6F-4CC7-97EE-D9EFCEED86B2}" sibTransId="{FD95C726-6883-4402-98A3-4D9B7A9445A2}"/>
    <dgm:cxn modelId="{30256018-203A-48D3-8690-43652214B079}" type="presOf" srcId="{EF42960B-FA02-4654-8DF6-79CC30732DBE}" destId="{78B6F5B7-67F4-43EF-9475-A22D084A28D7}" srcOrd="0" destOrd="0" presId="urn:microsoft.com/office/officeart/2005/8/layout/matrix3"/>
    <dgm:cxn modelId="{7F2CBA70-093A-45BC-820C-8045B485E358}" type="presOf" srcId="{1A662139-FE27-4560-817C-B9C1A5BD8AFB}" destId="{420F8E38-7875-4DD6-B9F5-384E0459EEDF}" srcOrd="0" destOrd="0" presId="urn:microsoft.com/office/officeart/2005/8/layout/matrix3"/>
    <dgm:cxn modelId="{C2A7AB96-53B2-441D-8176-7AC525B5CADD}" type="presOf" srcId="{AAFE5FBC-6E96-44FC-A590-A23304FF0733}" destId="{C8252219-7B96-47BD-B4D5-7E24D0B829EC}" srcOrd="0" destOrd="0" presId="urn:microsoft.com/office/officeart/2005/8/layout/matrix3"/>
    <dgm:cxn modelId="{27759BDA-AE1A-4CAF-BE65-035E0EC695A6}" srcId="{AAFE5FBC-6E96-44FC-A590-A23304FF0733}" destId="{EF42960B-FA02-4654-8DF6-79CC30732DBE}" srcOrd="1" destOrd="0" parTransId="{F9B6F183-A9A7-4500-BE6E-E8C238E24F35}" sibTransId="{EF1A2300-97DF-4E22-B0D6-10E2696C530D}"/>
    <dgm:cxn modelId="{6298EA43-2071-4274-BD5E-486F6DE0A89F}" type="presOf" srcId="{44CFC5BD-8E54-41C9-A627-BC497359F546}" destId="{50091D0B-52D9-4ECA-A81D-7F684436B91A}" srcOrd="0" destOrd="0" presId="urn:microsoft.com/office/officeart/2005/8/layout/matrix3"/>
    <dgm:cxn modelId="{DEF35BAA-3852-4126-9052-465320D3BF5C}" srcId="{AAFE5FBC-6E96-44FC-A590-A23304FF0733}" destId="{1A662139-FE27-4560-817C-B9C1A5BD8AFB}" srcOrd="0" destOrd="0" parTransId="{C77A65C8-94E6-4B83-A067-FC0D66F033BC}" sibTransId="{6087DFDD-445F-4339-AFE4-6D2245F424E4}"/>
    <dgm:cxn modelId="{1E765B3C-8CA6-40DA-9703-10FF2EC39C23}" type="presOf" srcId="{900A3ABC-9A28-48CC-BA55-7640BA6EA52D}" destId="{532FCEDD-8814-4974-B6A4-939F9509E394}" srcOrd="0" destOrd="0" presId="urn:microsoft.com/office/officeart/2005/8/layout/matrix3"/>
    <dgm:cxn modelId="{33172852-D845-4907-B8AD-FF7D395024AA}" srcId="{AAFE5FBC-6E96-44FC-A590-A23304FF0733}" destId="{44CFC5BD-8E54-41C9-A627-BC497359F546}" srcOrd="2" destOrd="0" parTransId="{EE21DA6C-8FDE-45C2-9B07-CA64BCF40E7C}" sibTransId="{0E68263F-A1E9-4B87-A180-9549BEB55D8B}"/>
    <dgm:cxn modelId="{86CD50E3-9DED-4B1E-9B6A-3AE2699C27AA}" type="presParOf" srcId="{C8252219-7B96-47BD-B4D5-7E24D0B829EC}" destId="{FF0B913C-CB36-4932-AB77-FE3D1C0E8B99}" srcOrd="0" destOrd="0" presId="urn:microsoft.com/office/officeart/2005/8/layout/matrix3"/>
    <dgm:cxn modelId="{F5741B87-3F9F-48D4-B675-914B86E76078}" type="presParOf" srcId="{C8252219-7B96-47BD-B4D5-7E24D0B829EC}" destId="{420F8E38-7875-4DD6-B9F5-384E0459EEDF}" srcOrd="1" destOrd="0" presId="urn:microsoft.com/office/officeart/2005/8/layout/matrix3"/>
    <dgm:cxn modelId="{CD6C0CD5-EE06-47A9-A2C9-9B85D51D82CF}" type="presParOf" srcId="{C8252219-7B96-47BD-B4D5-7E24D0B829EC}" destId="{78B6F5B7-67F4-43EF-9475-A22D084A28D7}" srcOrd="2" destOrd="0" presId="urn:microsoft.com/office/officeart/2005/8/layout/matrix3"/>
    <dgm:cxn modelId="{49A450CE-1789-4030-9FCC-E78D9F4A375D}" type="presParOf" srcId="{C8252219-7B96-47BD-B4D5-7E24D0B829EC}" destId="{50091D0B-52D9-4ECA-A81D-7F684436B91A}" srcOrd="3" destOrd="0" presId="urn:microsoft.com/office/officeart/2005/8/layout/matrix3"/>
    <dgm:cxn modelId="{D2E3D2A2-B4B3-42F1-B891-460C83A52C62}" type="presParOf" srcId="{C8252219-7B96-47BD-B4D5-7E24D0B829EC}" destId="{532FCEDD-8814-4974-B6A4-939F9509E394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9DC2B0-C624-4262-A58B-0793E3CC84E1}">
      <dsp:nvSpPr>
        <dsp:cNvPr id="0" name=""/>
        <dsp:cNvSpPr/>
      </dsp:nvSpPr>
      <dsp:spPr>
        <a:xfrm>
          <a:off x="1366" y="1803466"/>
          <a:ext cx="1811734" cy="181173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800" kern="1200" dirty="0" smtClean="0"/>
            <a:t>45</a:t>
          </a:r>
          <a:endParaRPr lang="en-US" sz="5800" kern="1200" dirty="0"/>
        </a:p>
      </dsp:txBody>
      <dsp:txXfrm>
        <a:off x="266688" y="2068788"/>
        <a:ext cx="1281090" cy="1281090"/>
      </dsp:txXfrm>
    </dsp:sp>
    <dsp:sp modelId="{8E20D89B-4C4B-4468-9205-E04E153129BF}">
      <dsp:nvSpPr>
        <dsp:cNvPr id="0" name=""/>
        <dsp:cNvSpPr/>
      </dsp:nvSpPr>
      <dsp:spPr>
        <a:xfrm>
          <a:off x="1960214" y="2183930"/>
          <a:ext cx="1050805" cy="1050805"/>
        </a:xfrm>
        <a:prstGeom prst="mathPlus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2099498" y="2585758"/>
        <a:ext cx="772237" cy="247149"/>
      </dsp:txXfrm>
    </dsp:sp>
    <dsp:sp modelId="{1977F5F8-C4A7-4E95-8FAC-49F7F83C6C58}">
      <dsp:nvSpPr>
        <dsp:cNvPr id="0" name=""/>
        <dsp:cNvSpPr/>
      </dsp:nvSpPr>
      <dsp:spPr>
        <a:xfrm>
          <a:off x="3158132" y="1803466"/>
          <a:ext cx="1811734" cy="181173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800" kern="1200" dirty="0" smtClean="0"/>
            <a:t>80</a:t>
          </a:r>
          <a:endParaRPr lang="en-US" sz="5800" kern="1200" dirty="0"/>
        </a:p>
      </dsp:txBody>
      <dsp:txXfrm>
        <a:off x="3423454" y="2068788"/>
        <a:ext cx="1281090" cy="1281090"/>
      </dsp:txXfrm>
    </dsp:sp>
    <dsp:sp modelId="{032438A2-BFB4-45C8-A963-FEE4D83991E1}">
      <dsp:nvSpPr>
        <dsp:cNvPr id="0" name=""/>
        <dsp:cNvSpPr/>
      </dsp:nvSpPr>
      <dsp:spPr>
        <a:xfrm>
          <a:off x="5116980" y="2183930"/>
          <a:ext cx="1050805" cy="1050805"/>
        </a:xfrm>
        <a:prstGeom prst="mathEqual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400" kern="1200"/>
        </a:p>
      </dsp:txBody>
      <dsp:txXfrm>
        <a:off x="5256264" y="2400396"/>
        <a:ext cx="772237" cy="617873"/>
      </dsp:txXfrm>
    </dsp:sp>
    <dsp:sp modelId="{0BEE2697-DED5-44BE-982B-BD1FC0E7611E}">
      <dsp:nvSpPr>
        <dsp:cNvPr id="0" name=""/>
        <dsp:cNvSpPr/>
      </dsp:nvSpPr>
      <dsp:spPr>
        <a:xfrm>
          <a:off x="6314898" y="1803466"/>
          <a:ext cx="1811734" cy="181173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800" kern="1200" dirty="0" smtClean="0"/>
            <a:t>125</a:t>
          </a:r>
          <a:endParaRPr lang="en-US" sz="5800" kern="1200" dirty="0"/>
        </a:p>
      </dsp:txBody>
      <dsp:txXfrm>
        <a:off x="6580220" y="2068788"/>
        <a:ext cx="1281090" cy="12810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93A0CC-E155-4ED2-9C4F-5098A26ED5A5}">
      <dsp:nvSpPr>
        <dsp:cNvPr id="0" name=""/>
        <dsp:cNvSpPr/>
      </dsp:nvSpPr>
      <dsp:spPr>
        <a:xfrm>
          <a:off x="217725" y="509970"/>
          <a:ext cx="1974453" cy="197445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110111</a:t>
          </a:r>
          <a:endParaRPr lang="en-US" sz="3300" kern="1200" dirty="0"/>
        </a:p>
      </dsp:txBody>
      <dsp:txXfrm>
        <a:off x="506877" y="799122"/>
        <a:ext cx="1396149" cy="1396149"/>
      </dsp:txXfrm>
    </dsp:sp>
    <dsp:sp modelId="{2F1E95FC-E371-425D-ADC1-8DE9BAEEEB88}">
      <dsp:nvSpPr>
        <dsp:cNvPr id="0" name=""/>
        <dsp:cNvSpPr/>
      </dsp:nvSpPr>
      <dsp:spPr>
        <a:xfrm>
          <a:off x="675903" y="2427023"/>
          <a:ext cx="1145182" cy="1145182"/>
        </a:xfrm>
        <a:prstGeom prst="mathPl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827697" y="2864941"/>
        <a:ext cx="841594" cy="269346"/>
      </dsp:txXfrm>
    </dsp:sp>
    <dsp:sp modelId="{8342628D-D83D-4CB5-9E66-A8E5539672A3}">
      <dsp:nvSpPr>
        <dsp:cNvPr id="0" name=""/>
        <dsp:cNvSpPr/>
      </dsp:nvSpPr>
      <dsp:spPr>
        <a:xfrm>
          <a:off x="232238" y="3442250"/>
          <a:ext cx="1974453" cy="1974453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11101</a:t>
          </a:r>
          <a:endParaRPr lang="en-US" sz="3300" kern="1200" dirty="0"/>
        </a:p>
      </dsp:txBody>
      <dsp:txXfrm>
        <a:off x="521390" y="3731402"/>
        <a:ext cx="1396149" cy="1396149"/>
      </dsp:txXfrm>
    </dsp:sp>
    <dsp:sp modelId="{673D2F51-B6E3-476B-A7F4-3155A174C895}">
      <dsp:nvSpPr>
        <dsp:cNvPr id="0" name=""/>
        <dsp:cNvSpPr/>
      </dsp:nvSpPr>
      <dsp:spPr>
        <a:xfrm rot="21594318">
          <a:off x="2495603" y="2593461"/>
          <a:ext cx="612496" cy="7344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>
        <a:off x="2495603" y="2740512"/>
        <a:ext cx="428747" cy="440698"/>
      </dsp:txXfrm>
    </dsp:sp>
    <dsp:sp modelId="{CD185FE3-474B-4EA8-B7BA-4D2DFCFCE351}">
      <dsp:nvSpPr>
        <dsp:cNvPr id="0" name=""/>
        <dsp:cNvSpPr/>
      </dsp:nvSpPr>
      <dsp:spPr>
        <a:xfrm>
          <a:off x="3362338" y="981608"/>
          <a:ext cx="4504398" cy="3948906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1010100</a:t>
          </a:r>
          <a:endParaRPr lang="en-US" sz="6500" kern="1200" dirty="0"/>
        </a:p>
      </dsp:txBody>
      <dsp:txXfrm>
        <a:off x="4021992" y="1559912"/>
        <a:ext cx="3185090" cy="279229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0B913C-CB36-4932-AB77-FE3D1C0E8B99}">
      <dsp:nvSpPr>
        <dsp:cNvPr id="0" name=""/>
        <dsp:cNvSpPr/>
      </dsp:nvSpPr>
      <dsp:spPr>
        <a:xfrm>
          <a:off x="1354666" y="0"/>
          <a:ext cx="5418667" cy="5418667"/>
        </a:xfrm>
        <a:prstGeom prst="diamond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0F8E38-7875-4DD6-B9F5-384E0459EEDF}">
      <dsp:nvSpPr>
        <dsp:cNvPr id="0" name=""/>
        <dsp:cNvSpPr/>
      </dsp:nvSpPr>
      <dsp:spPr>
        <a:xfrm>
          <a:off x="1869439" y="514773"/>
          <a:ext cx="2113280" cy="211328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A55</a:t>
          </a:r>
          <a:endParaRPr lang="en-US" sz="6500" kern="1200" dirty="0"/>
        </a:p>
      </dsp:txBody>
      <dsp:txXfrm>
        <a:off x="1972601" y="617935"/>
        <a:ext cx="1906956" cy="1906956"/>
      </dsp:txXfrm>
    </dsp:sp>
    <dsp:sp modelId="{78B6F5B7-67F4-43EF-9475-A22D084A28D7}">
      <dsp:nvSpPr>
        <dsp:cNvPr id="0" name=""/>
        <dsp:cNvSpPr/>
      </dsp:nvSpPr>
      <dsp:spPr>
        <a:xfrm>
          <a:off x="4145280" y="514773"/>
          <a:ext cx="2113280" cy="2113280"/>
        </a:xfrm>
        <a:prstGeom prst="roundRect">
          <a:avLst/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9FF</a:t>
          </a:r>
          <a:endParaRPr lang="en-US" sz="6500" kern="1200" dirty="0"/>
        </a:p>
      </dsp:txBody>
      <dsp:txXfrm>
        <a:off x="4248442" y="617935"/>
        <a:ext cx="1906956" cy="1906956"/>
      </dsp:txXfrm>
    </dsp:sp>
    <dsp:sp modelId="{50091D0B-52D9-4ECA-A81D-7F684436B91A}">
      <dsp:nvSpPr>
        <dsp:cNvPr id="0" name=""/>
        <dsp:cNvSpPr/>
      </dsp:nvSpPr>
      <dsp:spPr>
        <a:xfrm>
          <a:off x="1869439" y="2790613"/>
          <a:ext cx="2113280" cy="2113280"/>
        </a:xfrm>
        <a:prstGeom prst="roundRect">
          <a:avLst/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5C</a:t>
          </a:r>
          <a:endParaRPr lang="en-US" sz="6500" kern="1200" dirty="0"/>
        </a:p>
      </dsp:txBody>
      <dsp:txXfrm>
        <a:off x="1972601" y="2893775"/>
        <a:ext cx="1906956" cy="1906956"/>
      </dsp:txXfrm>
    </dsp:sp>
    <dsp:sp modelId="{532FCEDD-8814-4974-B6A4-939F9509E394}">
      <dsp:nvSpPr>
        <dsp:cNvPr id="0" name=""/>
        <dsp:cNvSpPr/>
      </dsp:nvSpPr>
      <dsp:spPr>
        <a:xfrm>
          <a:off x="4145280" y="2790613"/>
          <a:ext cx="2113280" cy="2113280"/>
        </a:xfrm>
        <a:prstGeom prst="roundRect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D99</a:t>
          </a:r>
          <a:endParaRPr lang="en-US" sz="6500" kern="1200" dirty="0"/>
        </a:p>
      </dsp:txBody>
      <dsp:txXfrm>
        <a:off x="4248442" y="2893775"/>
        <a:ext cx="1906956" cy="19069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BF9FF-37FC-49DB-B977-8C70401DBB3B}" type="datetimeFigureOut">
              <a:rPr lang="en-US" smtClean="0"/>
              <a:pPr/>
              <a:t>11/5/2019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0E483-DD13-4889-A66F-3355431867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616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BF9FF-37FC-49DB-B977-8C70401DBB3B}" type="datetimeFigureOut">
              <a:rPr lang="en-US" smtClean="0"/>
              <a:pPr/>
              <a:t>11/5/2019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0E483-DD13-4889-A66F-3355431867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571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BF9FF-37FC-49DB-B977-8C70401DBB3B}" type="datetimeFigureOut">
              <a:rPr lang="en-US" smtClean="0"/>
              <a:pPr/>
              <a:t>11/5/2019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0E483-DD13-4889-A66F-3355431867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495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BF9FF-37FC-49DB-B977-8C70401DBB3B}" type="datetimeFigureOut">
              <a:rPr lang="en-US" smtClean="0"/>
              <a:pPr/>
              <a:t>11/5/2019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0E483-DD13-4889-A66F-3355431867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368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BF9FF-37FC-49DB-B977-8C70401DBB3B}" type="datetimeFigureOut">
              <a:rPr lang="en-US" smtClean="0"/>
              <a:pPr/>
              <a:t>11/5/2019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0E483-DD13-4889-A66F-3355431867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67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BF9FF-37FC-49DB-B977-8C70401DBB3B}" type="datetimeFigureOut">
              <a:rPr lang="en-US" smtClean="0"/>
              <a:pPr/>
              <a:t>11/5/2019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0E483-DD13-4889-A66F-3355431867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167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BF9FF-37FC-49DB-B977-8C70401DBB3B}" type="datetimeFigureOut">
              <a:rPr lang="en-US" smtClean="0"/>
              <a:pPr/>
              <a:t>11/5/2019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0E483-DD13-4889-A66F-3355431867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34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BF9FF-37FC-49DB-B977-8C70401DBB3B}" type="datetimeFigureOut">
              <a:rPr lang="en-US" smtClean="0"/>
              <a:pPr/>
              <a:t>11/5/2019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0E483-DD13-4889-A66F-3355431867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30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BF9FF-37FC-49DB-B977-8C70401DBB3B}" type="datetimeFigureOut">
              <a:rPr lang="en-US" smtClean="0"/>
              <a:pPr/>
              <a:t>11/5/2019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0E483-DD13-4889-A66F-3355431867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630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BF9FF-37FC-49DB-B977-8C70401DBB3B}" type="datetimeFigureOut">
              <a:rPr lang="en-US" smtClean="0"/>
              <a:pPr/>
              <a:t>11/5/2019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0E483-DD13-4889-A66F-3355431867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454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BF9FF-37FC-49DB-B977-8C70401DBB3B}" type="datetimeFigureOut">
              <a:rPr lang="en-US" smtClean="0"/>
              <a:pPr/>
              <a:t>11/5/2019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0E483-DD13-4889-A66F-3355431867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844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BF9FF-37FC-49DB-B977-8C70401DBB3B}" type="datetimeFigureOut">
              <a:rPr lang="en-US" smtClean="0"/>
              <a:pPr/>
              <a:t>11/5/2019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0E483-DD13-4889-A66F-3355431867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427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5818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28506"/>
          </a:xfrm>
        </p:spPr>
        <p:txBody>
          <a:bodyPr/>
          <a:lstStyle/>
          <a:p>
            <a:r>
              <a:rPr lang="en-US" dirty="0" err="1" smtClean="0"/>
              <a:t>সংখ্যা</a:t>
            </a:r>
            <a:r>
              <a:rPr lang="en-US" dirty="0" smtClean="0"/>
              <a:t> </a:t>
            </a:r>
            <a:r>
              <a:rPr lang="en-US" dirty="0" err="1" smtClean="0"/>
              <a:t>পদ্ধতি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5600" y="2133600"/>
            <a:ext cx="11379200" cy="4394200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en-US" sz="2800" dirty="0" err="1" smtClean="0"/>
              <a:t>সভ্যতার</a:t>
            </a:r>
            <a:r>
              <a:rPr lang="en-US" sz="2800" dirty="0" smtClean="0"/>
              <a:t> </a:t>
            </a:r>
            <a:r>
              <a:rPr lang="en-US" sz="2800" dirty="0" err="1" smtClean="0"/>
              <a:t>বিকাশের</a:t>
            </a:r>
            <a:r>
              <a:rPr lang="en-US" sz="2800" dirty="0" smtClean="0"/>
              <a:t> </a:t>
            </a:r>
            <a:r>
              <a:rPr lang="en-US" sz="2800" dirty="0" err="1" smtClean="0"/>
              <a:t>সাথে</a:t>
            </a:r>
            <a:r>
              <a:rPr lang="en-US" sz="2800" dirty="0" smtClean="0"/>
              <a:t> </a:t>
            </a:r>
            <a:r>
              <a:rPr lang="en-US" sz="2800" dirty="0" err="1" smtClean="0"/>
              <a:t>সাথে</a:t>
            </a:r>
            <a:r>
              <a:rPr lang="en-US" sz="2800" dirty="0" smtClean="0"/>
              <a:t> </a:t>
            </a:r>
            <a:r>
              <a:rPr lang="en-US" sz="2800" dirty="0" err="1" smtClean="0"/>
              <a:t>মানুষ</a:t>
            </a:r>
            <a:r>
              <a:rPr lang="en-US" sz="2800" dirty="0" smtClean="0"/>
              <a:t> </a:t>
            </a:r>
            <a:r>
              <a:rPr lang="en-US" sz="2800" dirty="0" err="1" smtClean="0"/>
              <a:t>গণনার</a:t>
            </a:r>
            <a:r>
              <a:rPr lang="en-US" sz="2800" dirty="0" smtClean="0"/>
              <a:t> </a:t>
            </a:r>
            <a:r>
              <a:rPr lang="en-US" sz="2800" dirty="0" err="1" smtClean="0"/>
              <a:t>প্রয়োজনীয়তা</a:t>
            </a:r>
            <a:r>
              <a:rPr lang="en-US" sz="2800" dirty="0" smtClean="0"/>
              <a:t> </a:t>
            </a:r>
            <a:r>
              <a:rPr lang="en-US" sz="2800" dirty="0" err="1" smtClean="0"/>
              <a:t>উপলব্ধি</a:t>
            </a:r>
            <a:r>
              <a:rPr lang="en-US" sz="2800" dirty="0" smtClean="0"/>
              <a:t> </a:t>
            </a:r>
            <a:r>
              <a:rPr lang="en-US" sz="2800" dirty="0" err="1" smtClean="0"/>
              <a:t>করে</a:t>
            </a:r>
            <a:r>
              <a:rPr lang="en-US" sz="2800" dirty="0" smtClean="0"/>
              <a:t>। </a:t>
            </a:r>
            <a:r>
              <a:rPr lang="en-US" sz="2800" dirty="0" err="1" smtClean="0"/>
              <a:t>প্রাচীনকালে</a:t>
            </a:r>
            <a:r>
              <a:rPr lang="en-US" sz="2800" dirty="0" smtClean="0"/>
              <a:t> </a:t>
            </a:r>
            <a:r>
              <a:rPr lang="en-US" sz="2800" dirty="0" err="1" smtClean="0"/>
              <a:t>সংখ্যা</a:t>
            </a:r>
            <a:r>
              <a:rPr lang="en-US" sz="2800" dirty="0" smtClean="0"/>
              <a:t> </a:t>
            </a:r>
            <a:r>
              <a:rPr lang="en-US" sz="2800" dirty="0" err="1" smtClean="0"/>
              <a:t>গণনা</a:t>
            </a:r>
            <a:r>
              <a:rPr lang="en-US" sz="2800" dirty="0" smtClean="0"/>
              <a:t> </a:t>
            </a:r>
            <a:r>
              <a:rPr lang="en-US" sz="2800" dirty="0" err="1" smtClean="0"/>
              <a:t>করার</a:t>
            </a:r>
            <a:r>
              <a:rPr lang="en-US" sz="2800" dirty="0" smtClean="0"/>
              <a:t> </a:t>
            </a:r>
            <a:r>
              <a:rPr lang="en-US" sz="2800" dirty="0" err="1" smtClean="0"/>
              <a:t>জন্য</a:t>
            </a:r>
            <a:r>
              <a:rPr lang="en-US" sz="2800" dirty="0" smtClean="0"/>
              <a:t> </a:t>
            </a:r>
            <a:r>
              <a:rPr lang="en-US" sz="2800" dirty="0" err="1" smtClean="0"/>
              <a:t>বিভিন্ন</a:t>
            </a:r>
            <a:r>
              <a:rPr lang="en-US" sz="2800" dirty="0" smtClean="0"/>
              <a:t> </a:t>
            </a:r>
            <a:r>
              <a:rPr lang="en-US" sz="2800" dirty="0" err="1" smtClean="0"/>
              <a:t>পদ্ধতির</a:t>
            </a:r>
            <a:r>
              <a:rPr lang="en-US" sz="2800" dirty="0" smtClean="0"/>
              <a:t> </a:t>
            </a:r>
            <a:r>
              <a:rPr lang="en-US" sz="2800" dirty="0" err="1" smtClean="0"/>
              <a:t>প্রচলন</a:t>
            </a:r>
            <a:r>
              <a:rPr lang="en-US" sz="2800" dirty="0" smtClean="0"/>
              <a:t> </a:t>
            </a:r>
            <a:r>
              <a:rPr lang="en-US" sz="2800" dirty="0" err="1" smtClean="0"/>
              <a:t>ছিল</a:t>
            </a:r>
            <a:r>
              <a:rPr lang="en-US" sz="2800" dirty="0" smtClean="0"/>
              <a:t>। </a:t>
            </a:r>
            <a:r>
              <a:rPr lang="en-US" sz="2800" dirty="0" err="1" smtClean="0"/>
              <a:t>তারা</a:t>
            </a:r>
            <a:r>
              <a:rPr lang="en-US" sz="2800" dirty="0" smtClean="0"/>
              <a:t> </a:t>
            </a:r>
            <a:r>
              <a:rPr lang="en-US" sz="2800" dirty="0" err="1" smtClean="0"/>
              <a:t>বিভিন্ন</a:t>
            </a:r>
            <a:r>
              <a:rPr lang="en-US" sz="2800" dirty="0" smtClean="0"/>
              <a:t> </a:t>
            </a:r>
            <a:r>
              <a:rPr lang="en-US" sz="2800" dirty="0" err="1" smtClean="0"/>
              <a:t>সাংকেতিক</a:t>
            </a:r>
            <a:r>
              <a:rPr lang="en-US" sz="2800" dirty="0" smtClean="0"/>
              <a:t> </a:t>
            </a:r>
            <a:r>
              <a:rPr lang="en-US" sz="2800" dirty="0" err="1" smtClean="0"/>
              <a:t>চিহ্ন</a:t>
            </a:r>
            <a:r>
              <a:rPr lang="en-US" sz="2800" dirty="0" smtClean="0"/>
              <a:t>, </a:t>
            </a:r>
            <a:r>
              <a:rPr lang="en-US" sz="2800" dirty="0" err="1" smtClean="0"/>
              <a:t>অঙ্ক</a:t>
            </a:r>
            <a:r>
              <a:rPr lang="en-US" sz="2800" dirty="0" smtClean="0"/>
              <a:t>, </a:t>
            </a:r>
            <a:r>
              <a:rPr lang="en-US" sz="2800" dirty="0" err="1" smtClean="0"/>
              <a:t>প্রতীক</a:t>
            </a:r>
            <a:r>
              <a:rPr lang="en-US" sz="2800" dirty="0" smtClean="0"/>
              <a:t> </a:t>
            </a:r>
            <a:r>
              <a:rPr lang="en-US" sz="2800" dirty="0" err="1" smtClean="0"/>
              <a:t>ব্যবহার</a:t>
            </a:r>
            <a:r>
              <a:rPr lang="en-US" sz="2800" dirty="0" smtClean="0"/>
              <a:t> </a:t>
            </a:r>
            <a:r>
              <a:rPr lang="en-US" sz="2800" dirty="0" err="1" smtClean="0"/>
              <a:t>করে</a:t>
            </a:r>
            <a:r>
              <a:rPr lang="en-US" sz="2800" dirty="0" smtClean="0"/>
              <a:t> </a:t>
            </a:r>
            <a:r>
              <a:rPr lang="en-US" sz="2800" dirty="0" err="1" smtClean="0"/>
              <a:t>সংখ্যা</a:t>
            </a:r>
            <a:r>
              <a:rPr lang="en-US" sz="2800" dirty="0" smtClean="0"/>
              <a:t> </a:t>
            </a:r>
            <a:r>
              <a:rPr lang="en-US" sz="2800" dirty="0" err="1" smtClean="0"/>
              <a:t>গণনা</a:t>
            </a:r>
            <a:r>
              <a:rPr lang="en-US" sz="2800" dirty="0" smtClean="0"/>
              <a:t> </a:t>
            </a:r>
            <a:r>
              <a:rPr lang="en-US" sz="2800" dirty="0" err="1" smtClean="0"/>
              <a:t>করত</a:t>
            </a:r>
            <a:r>
              <a:rPr lang="en-US" sz="2800" dirty="0" smtClean="0"/>
              <a:t>। </a:t>
            </a:r>
            <a:r>
              <a:rPr lang="en-US" sz="2800" dirty="0" err="1" smtClean="0"/>
              <a:t>এভাবে</a:t>
            </a:r>
            <a:r>
              <a:rPr lang="en-US" sz="2800" dirty="0" smtClean="0"/>
              <a:t> </a:t>
            </a:r>
            <a:r>
              <a:rPr lang="en-US" sz="2800" dirty="0" err="1" smtClean="0"/>
              <a:t>সাংকেতিক</a:t>
            </a:r>
            <a:r>
              <a:rPr lang="en-US" sz="2800" dirty="0" smtClean="0"/>
              <a:t> </a:t>
            </a:r>
            <a:r>
              <a:rPr lang="en-US" sz="2800" dirty="0" err="1" smtClean="0"/>
              <a:t>চিহ্ন</a:t>
            </a:r>
            <a:r>
              <a:rPr lang="en-US" sz="2800" dirty="0" smtClean="0"/>
              <a:t> , </a:t>
            </a:r>
            <a:r>
              <a:rPr lang="en-US" sz="2800" dirty="0" err="1" smtClean="0"/>
              <a:t>অঙ্ক</a:t>
            </a:r>
            <a:r>
              <a:rPr lang="en-US" sz="2800" dirty="0" smtClean="0"/>
              <a:t> </a:t>
            </a:r>
            <a:r>
              <a:rPr lang="en-US" sz="2800" dirty="0" err="1" smtClean="0"/>
              <a:t>বা</a:t>
            </a:r>
            <a:r>
              <a:rPr lang="en-US" sz="2800" dirty="0" smtClean="0"/>
              <a:t> </a:t>
            </a:r>
            <a:r>
              <a:rPr lang="en-US" sz="2800" dirty="0" err="1" smtClean="0"/>
              <a:t>প্রতীক</a:t>
            </a:r>
            <a:r>
              <a:rPr lang="en-US" sz="2800" dirty="0" smtClean="0"/>
              <a:t> </a:t>
            </a:r>
            <a:r>
              <a:rPr lang="en-US" sz="2800" dirty="0" err="1" smtClean="0"/>
              <a:t>ব্যবহার</a:t>
            </a:r>
            <a:r>
              <a:rPr lang="en-US" sz="2800" dirty="0" smtClean="0"/>
              <a:t> </a:t>
            </a:r>
            <a:r>
              <a:rPr lang="en-US" sz="2800" dirty="0" err="1" smtClean="0"/>
              <a:t>করে</a:t>
            </a:r>
            <a:r>
              <a:rPr lang="en-US" sz="2800" dirty="0" smtClean="0"/>
              <a:t> </a:t>
            </a:r>
            <a:r>
              <a:rPr lang="en-US" sz="2800" dirty="0" err="1" smtClean="0"/>
              <a:t>সংখ্যা</a:t>
            </a:r>
            <a:r>
              <a:rPr lang="en-US" sz="2800" dirty="0" smtClean="0"/>
              <a:t> </a:t>
            </a:r>
            <a:r>
              <a:rPr lang="en-US" sz="2800" dirty="0" err="1" smtClean="0"/>
              <a:t>লিখা</a:t>
            </a:r>
            <a:r>
              <a:rPr lang="en-US" sz="2800" dirty="0" smtClean="0"/>
              <a:t> </a:t>
            </a:r>
            <a:r>
              <a:rPr lang="en-US" sz="2800" dirty="0" err="1" smtClean="0"/>
              <a:t>বা</a:t>
            </a:r>
            <a:r>
              <a:rPr lang="en-US" sz="2800" dirty="0" smtClean="0"/>
              <a:t> </a:t>
            </a:r>
            <a:r>
              <a:rPr lang="en-US" sz="2800" dirty="0" err="1" smtClean="0"/>
              <a:t>প্রকাশ</a:t>
            </a:r>
            <a:r>
              <a:rPr lang="en-US" sz="2800" dirty="0" smtClean="0"/>
              <a:t> </a:t>
            </a:r>
            <a:r>
              <a:rPr lang="en-US" sz="2800" dirty="0" err="1" smtClean="0"/>
              <a:t>করার</a:t>
            </a:r>
            <a:r>
              <a:rPr lang="en-US" sz="2800" dirty="0" smtClean="0"/>
              <a:t> </a:t>
            </a:r>
            <a:r>
              <a:rPr lang="en-US" sz="2800" dirty="0" err="1" smtClean="0"/>
              <a:t>পদ্ধতিকে</a:t>
            </a:r>
            <a:r>
              <a:rPr lang="en-US" sz="2800" dirty="0" smtClean="0"/>
              <a:t> </a:t>
            </a:r>
            <a:r>
              <a:rPr lang="en-US" sz="2800" dirty="0" err="1" smtClean="0"/>
              <a:t>সংখ্যা</a:t>
            </a:r>
            <a:r>
              <a:rPr lang="en-US" sz="2800" dirty="0" smtClean="0"/>
              <a:t> </a:t>
            </a:r>
            <a:r>
              <a:rPr lang="en-US" sz="2800" dirty="0" err="1" smtClean="0"/>
              <a:t>পদ্ধতি</a:t>
            </a:r>
            <a:r>
              <a:rPr lang="en-US" sz="2800" dirty="0" smtClean="0"/>
              <a:t> </a:t>
            </a:r>
            <a:r>
              <a:rPr lang="en-US" sz="2800" dirty="0" err="1" smtClean="0"/>
              <a:t>বলে</a:t>
            </a:r>
            <a:r>
              <a:rPr lang="en-US" sz="2800" dirty="0" smtClean="0"/>
              <a:t>। </a:t>
            </a:r>
            <a:r>
              <a:rPr lang="en-US" sz="2800" dirty="0" err="1" smtClean="0"/>
              <a:t>অর্থা</a:t>
            </a:r>
            <a:r>
              <a:rPr lang="en-US" sz="2800" dirty="0" smtClean="0"/>
              <a:t>ৎ </a:t>
            </a:r>
            <a:r>
              <a:rPr lang="en-US" sz="2800" dirty="0" err="1" smtClean="0"/>
              <a:t>কোনো</a:t>
            </a:r>
            <a:r>
              <a:rPr lang="en-US" sz="2800" dirty="0" smtClean="0"/>
              <a:t> </a:t>
            </a:r>
            <a:r>
              <a:rPr lang="en-US" sz="2800" dirty="0" err="1" smtClean="0"/>
              <a:t>সংখ্যা</a:t>
            </a:r>
            <a:r>
              <a:rPr lang="en-US" sz="2800" dirty="0" smtClean="0"/>
              <a:t> </a:t>
            </a:r>
            <a:r>
              <a:rPr lang="en-US" sz="2800" dirty="0" err="1" smtClean="0"/>
              <a:t>লিখা</a:t>
            </a:r>
            <a:r>
              <a:rPr lang="en-US" sz="2800" dirty="0" smtClean="0"/>
              <a:t> </a:t>
            </a:r>
            <a:r>
              <a:rPr lang="en-US" sz="2800" dirty="0" err="1" smtClean="0"/>
              <a:t>বা</a:t>
            </a:r>
            <a:r>
              <a:rPr lang="en-US" sz="2800" dirty="0" smtClean="0"/>
              <a:t> </a:t>
            </a:r>
            <a:r>
              <a:rPr lang="en-US" sz="2800" dirty="0" err="1" smtClean="0"/>
              <a:t>প্রকাশ</a:t>
            </a:r>
            <a:r>
              <a:rPr lang="en-US" sz="2800" dirty="0" smtClean="0"/>
              <a:t> </a:t>
            </a:r>
            <a:r>
              <a:rPr lang="en-US" sz="2800" dirty="0" err="1" smtClean="0"/>
              <a:t>করার</a:t>
            </a:r>
            <a:r>
              <a:rPr lang="en-US" sz="2800" dirty="0" smtClean="0"/>
              <a:t> </a:t>
            </a:r>
            <a:r>
              <a:rPr lang="en-US" sz="2800" dirty="0" err="1" smtClean="0"/>
              <a:t>পদ্ধতিকে</a:t>
            </a:r>
            <a:r>
              <a:rPr lang="en-US" sz="2800" dirty="0" smtClean="0"/>
              <a:t> </a:t>
            </a:r>
            <a:r>
              <a:rPr lang="en-US" sz="2800" dirty="0" err="1" smtClean="0"/>
              <a:t>সংখ্যা</a:t>
            </a:r>
            <a:r>
              <a:rPr lang="en-US" sz="2800" dirty="0" smtClean="0"/>
              <a:t> </a:t>
            </a:r>
            <a:r>
              <a:rPr lang="en-US" sz="2800" dirty="0" err="1" smtClean="0"/>
              <a:t>পদ্ধতি</a:t>
            </a:r>
            <a:r>
              <a:rPr lang="en-US" sz="2800" dirty="0" smtClean="0"/>
              <a:t> </a:t>
            </a:r>
            <a:r>
              <a:rPr lang="en-US" sz="2800" dirty="0" err="1" smtClean="0"/>
              <a:t>বলে</a:t>
            </a:r>
            <a:r>
              <a:rPr lang="en-US" sz="2800" dirty="0" smtClean="0"/>
              <a:t>।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81613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7" presetClass="entr" presetSubtype="0" fill="hold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সংখ্যা</a:t>
            </a:r>
            <a:r>
              <a:rPr lang="en-US" dirty="0" smtClean="0"/>
              <a:t> </a:t>
            </a:r>
            <a:r>
              <a:rPr lang="en-US" dirty="0" err="1" smtClean="0"/>
              <a:t>পদ্ধতি</a:t>
            </a:r>
            <a:r>
              <a:rPr lang="en-US" dirty="0" smtClean="0"/>
              <a:t> </a:t>
            </a:r>
            <a:r>
              <a:rPr lang="en-US" dirty="0" err="1" smtClean="0"/>
              <a:t>প্রকারভেদঃ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246909" y="1995055"/>
            <a:ext cx="7938655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 smtClean="0"/>
              <a:t>সভ্যতার</a:t>
            </a:r>
            <a:r>
              <a:rPr lang="en-US" sz="2800" dirty="0" smtClean="0"/>
              <a:t> </a:t>
            </a:r>
            <a:r>
              <a:rPr lang="en-US" sz="2800" dirty="0" err="1" smtClean="0"/>
              <a:t>আদি</a:t>
            </a:r>
            <a:r>
              <a:rPr lang="en-US" sz="2800" dirty="0" smtClean="0"/>
              <a:t> </a:t>
            </a:r>
            <a:r>
              <a:rPr lang="en-US" sz="2800" dirty="0" err="1" smtClean="0"/>
              <a:t>থেকে</a:t>
            </a:r>
            <a:r>
              <a:rPr lang="en-US" sz="2800" dirty="0" smtClean="0"/>
              <a:t> </a:t>
            </a:r>
            <a:r>
              <a:rPr lang="en-US" sz="2800" dirty="0" err="1" smtClean="0"/>
              <a:t>আজ</a:t>
            </a:r>
            <a:r>
              <a:rPr lang="en-US" sz="2800" dirty="0" smtClean="0"/>
              <a:t> </a:t>
            </a:r>
            <a:r>
              <a:rPr lang="en-US" sz="2800" dirty="0" err="1" smtClean="0"/>
              <a:t>পর্যন্ত</a:t>
            </a:r>
            <a:r>
              <a:rPr lang="en-US" sz="2800" dirty="0" smtClean="0"/>
              <a:t> </a:t>
            </a:r>
            <a:r>
              <a:rPr lang="en-US" sz="2800" dirty="0" err="1" smtClean="0"/>
              <a:t>যে</a:t>
            </a:r>
            <a:r>
              <a:rPr lang="en-US" sz="2800" dirty="0" smtClean="0"/>
              <a:t> </a:t>
            </a:r>
            <a:r>
              <a:rPr lang="en-US" sz="2800" dirty="0" err="1" smtClean="0"/>
              <a:t>সকল</a:t>
            </a:r>
            <a:r>
              <a:rPr lang="en-US" sz="2800" dirty="0" smtClean="0"/>
              <a:t> </a:t>
            </a:r>
            <a:r>
              <a:rPr lang="en-US" sz="2800" dirty="0" err="1" smtClean="0"/>
              <a:t>সংখ্যা</a:t>
            </a:r>
            <a:r>
              <a:rPr lang="en-US" sz="2800" dirty="0" smtClean="0"/>
              <a:t> </a:t>
            </a:r>
            <a:r>
              <a:rPr lang="en-US" sz="2800" dirty="0" err="1" smtClean="0"/>
              <a:t>পদ্ধতি</a:t>
            </a:r>
            <a:r>
              <a:rPr lang="en-US" sz="2800" dirty="0" smtClean="0"/>
              <a:t> </a:t>
            </a:r>
            <a:r>
              <a:rPr lang="en-US" sz="2800" dirty="0" err="1" smtClean="0"/>
              <a:t>প্রচলন</a:t>
            </a:r>
            <a:r>
              <a:rPr lang="en-US" sz="2800" dirty="0" smtClean="0"/>
              <a:t> </a:t>
            </a:r>
            <a:r>
              <a:rPr lang="en-US" sz="2800" dirty="0" err="1" smtClean="0"/>
              <a:t>হয়েছে</a:t>
            </a:r>
            <a:r>
              <a:rPr lang="en-US" sz="2800" dirty="0" smtClean="0"/>
              <a:t> </a:t>
            </a:r>
            <a:r>
              <a:rPr lang="en-US" sz="2800" dirty="0" err="1" smtClean="0"/>
              <a:t>তাদেরকে</a:t>
            </a:r>
            <a:r>
              <a:rPr lang="en-US" sz="2800" dirty="0" smtClean="0"/>
              <a:t> </a:t>
            </a:r>
            <a:r>
              <a:rPr lang="en-US" sz="2800" dirty="0" err="1" smtClean="0"/>
              <a:t>প্রধানতঃ</a:t>
            </a:r>
            <a:r>
              <a:rPr lang="en-US" sz="2800" dirty="0" smtClean="0"/>
              <a:t> </a:t>
            </a:r>
            <a:r>
              <a:rPr lang="en-US" sz="2800" dirty="0" err="1" smtClean="0"/>
              <a:t>দুটি</a:t>
            </a:r>
            <a:r>
              <a:rPr lang="en-US" sz="2800" dirty="0" smtClean="0"/>
              <a:t> </a:t>
            </a:r>
            <a:r>
              <a:rPr lang="en-US" sz="2800" dirty="0" err="1" smtClean="0"/>
              <a:t>ভাগে</a:t>
            </a:r>
            <a:r>
              <a:rPr lang="en-US" sz="2800" dirty="0" smtClean="0"/>
              <a:t> </a:t>
            </a:r>
            <a:r>
              <a:rPr lang="en-US" sz="2800" dirty="0" err="1" smtClean="0"/>
              <a:t>ভাগ</a:t>
            </a:r>
            <a:r>
              <a:rPr lang="en-US" sz="2800" dirty="0" smtClean="0"/>
              <a:t> </a:t>
            </a:r>
            <a:r>
              <a:rPr lang="en-US" sz="2800" dirty="0" err="1" smtClean="0"/>
              <a:t>করা</a:t>
            </a:r>
            <a:r>
              <a:rPr lang="en-US" sz="2800" dirty="0" smtClean="0"/>
              <a:t> </a:t>
            </a:r>
            <a:r>
              <a:rPr lang="en-US" sz="2800" dirty="0" err="1" smtClean="0"/>
              <a:t>যায়</a:t>
            </a:r>
            <a:r>
              <a:rPr lang="en-US" sz="2800" dirty="0" smtClean="0"/>
              <a:t>। </a:t>
            </a:r>
            <a:r>
              <a:rPr lang="en-US" sz="2800" dirty="0" err="1" smtClean="0"/>
              <a:t>যথা</a:t>
            </a:r>
            <a:r>
              <a:rPr lang="en-US" sz="2800" dirty="0" smtClean="0"/>
              <a:t>-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/>
              <a:t> </a:t>
            </a:r>
            <a:r>
              <a:rPr lang="en-US" sz="2800" dirty="0" err="1" smtClean="0"/>
              <a:t>পজিশনাল</a:t>
            </a:r>
            <a:r>
              <a:rPr lang="en-US" sz="2800" dirty="0" smtClean="0"/>
              <a:t> </a:t>
            </a:r>
            <a:r>
              <a:rPr lang="en-US" sz="2800" dirty="0" err="1" smtClean="0"/>
              <a:t>সংখ্যা</a:t>
            </a:r>
            <a:r>
              <a:rPr lang="en-US" sz="2800" dirty="0" smtClean="0"/>
              <a:t> </a:t>
            </a:r>
            <a:r>
              <a:rPr lang="en-US" sz="2800" dirty="0" err="1" smtClean="0"/>
              <a:t>পদ্ধতি</a:t>
            </a:r>
            <a:endParaRPr lang="en-US" sz="2800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err="1" smtClean="0"/>
              <a:t>নন-পজিশনাল</a:t>
            </a:r>
            <a:r>
              <a:rPr lang="en-US" sz="2800" dirty="0" smtClean="0"/>
              <a:t> </a:t>
            </a:r>
            <a:r>
              <a:rPr lang="en-US" sz="2800" dirty="0" err="1" smtClean="0"/>
              <a:t>সংখ্যা</a:t>
            </a:r>
            <a:r>
              <a:rPr lang="en-US" sz="2800" dirty="0" smtClean="0"/>
              <a:t> </a:t>
            </a:r>
            <a:r>
              <a:rPr lang="en-US" sz="2800" dirty="0" err="1" smtClean="0"/>
              <a:t>পদ্ধতি</a:t>
            </a:r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পজিশনাল</a:t>
            </a:r>
            <a:r>
              <a:rPr lang="en-US" dirty="0" smtClean="0"/>
              <a:t> </a:t>
            </a:r>
            <a:r>
              <a:rPr lang="en-US" dirty="0" err="1" smtClean="0"/>
              <a:t>সংখ্যা</a:t>
            </a:r>
            <a:r>
              <a:rPr lang="en-US" dirty="0" smtClean="0"/>
              <a:t> </a:t>
            </a:r>
            <a:r>
              <a:rPr lang="en-US" dirty="0" err="1" smtClean="0"/>
              <a:t>পদ্ধতি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1318022"/>
            <a:ext cx="1092200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 smtClean="0"/>
              <a:t>বর্তমানে</a:t>
            </a:r>
            <a:r>
              <a:rPr lang="en-US" sz="2800" dirty="0" smtClean="0"/>
              <a:t> </a:t>
            </a:r>
            <a:r>
              <a:rPr lang="en-US" sz="2800" dirty="0" err="1" smtClean="0"/>
              <a:t>বহুল</a:t>
            </a:r>
            <a:r>
              <a:rPr lang="en-US" sz="2800" dirty="0" smtClean="0"/>
              <a:t> </a:t>
            </a:r>
            <a:r>
              <a:rPr lang="en-US" sz="2800" dirty="0" err="1" smtClean="0"/>
              <a:t>প্রচলিত</a:t>
            </a:r>
            <a:r>
              <a:rPr lang="en-US" sz="2800" dirty="0" smtClean="0"/>
              <a:t> </a:t>
            </a:r>
            <a:r>
              <a:rPr lang="en-US" sz="2800" dirty="0" err="1" smtClean="0"/>
              <a:t>সংখ্যা</a:t>
            </a:r>
            <a:r>
              <a:rPr lang="en-US" sz="2800" dirty="0" smtClean="0"/>
              <a:t> </a:t>
            </a:r>
            <a:r>
              <a:rPr lang="en-US" sz="2800" dirty="0" err="1" smtClean="0"/>
              <a:t>পদ্ধতি</a:t>
            </a:r>
            <a:r>
              <a:rPr lang="en-US" sz="2800" dirty="0" smtClean="0"/>
              <a:t> </a:t>
            </a:r>
            <a:r>
              <a:rPr lang="en-US" sz="2800" dirty="0" err="1" smtClean="0"/>
              <a:t>হচ্ছে</a:t>
            </a:r>
            <a:r>
              <a:rPr lang="en-US" sz="2800" dirty="0" smtClean="0"/>
              <a:t> </a:t>
            </a:r>
            <a:r>
              <a:rPr lang="en-US" sz="2800" dirty="0" err="1" smtClean="0"/>
              <a:t>পজিশনাল</a:t>
            </a:r>
            <a:r>
              <a:rPr lang="en-US" sz="2800" dirty="0" smtClean="0"/>
              <a:t> </a:t>
            </a:r>
            <a:r>
              <a:rPr lang="en-US" sz="2800" dirty="0" err="1" smtClean="0"/>
              <a:t>সংখ্যা</a:t>
            </a:r>
            <a:r>
              <a:rPr lang="en-US" sz="2800" dirty="0" smtClean="0"/>
              <a:t> </a:t>
            </a:r>
            <a:r>
              <a:rPr lang="en-US" sz="2800" dirty="0" err="1" smtClean="0"/>
              <a:t>পদ্ধতি</a:t>
            </a:r>
            <a:r>
              <a:rPr lang="en-US" sz="2800" dirty="0" smtClean="0"/>
              <a:t>। </a:t>
            </a:r>
            <a:r>
              <a:rPr lang="en-US" sz="2800" dirty="0" err="1" smtClean="0"/>
              <a:t>পজিশনাল</a:t>
            </a:r>
            <a:r>
              <a:rPr lang="en-US" sz="2800" dirty="0" smtClean="0"/>
              <a:t> </a:t>
            </a:r>
            <a:r>
              <a:rPr lang="en-US" sz="2800" dirty="0" err="1" smtClean="0"/>
              <a:t>সংখ্যা</a:t>
            </a:r>
            <a:r>
              <a:rPr lang="en-US" sz="2800" dirty="0" smtClean="0"/>
              <a:t> </a:t>
            </a:r>
            <a:r>
              <a:rPr lang="en-US" sz="2800" dirty="0" err="1" smtClean="0"/>
              <a:t>পদ্ধতিতে</a:t>
            </a:r>
            <a:r>
              <a:rPr lang="en-US" sz="2800" dirty="0" smtClean="0"/>
              <a:t> </a:t>
            </a:r>
            <a:r>
              <a:rPr lang="en-US" sz="2800" dirty="0" err="1" smtClean="0"/>
              <a:t>কোন</a:t>
            </a:r>
            <a:r>
              <a:rPr lang="en-US" sz="2800" dirty="0" smtClean="0"/>
              <a:t> </a:t>
            </a:r>
            <a:r>
              <a:rPr lang="en-US" sz="2800" dirty="0" err="1" smtClean="0"/>
              <a:t>একটি</a:t>
            </a:r>
            <a:r>
              <a:rPr lang="en-US" sz="2800" dirty="0" smtClean="0"/>
              <a:t> </a:t>
            </a:r>
            <a:r>
              <a:rPr lang="en-US" sz="2800" dirty="0" err="1" smtClean="0"/>
              <a:t>সংখ্যার</a:t>
            </a:r>
            <a:r>
              <a:rPr lang="en-US" sz="2800" dirty="0" smtClean="0"/>
              <a:t> </a:t>
            </a:r>
            <a:r>
              <a:rPr lang="en-US" sz="2800" dirty="0" err="1" smtClean="0"/>
              <a:t>মান</a:t>
            </a:r>
            <a:r>
              <a:rPr lang="en-US" sz="2800" dirty="0" smtClean="0"/>
              <a:t> </a:t>
            </a:r>
            <a:r>
              <a:rPr lang="en-US" sz="2800" dirty="0" err="1" smtClean="0"/>
              <a:t>বের</a:t>
            </a:r>
            <a:r>
              <a:rPr lang="en-US" sz="2800" dirty="0" smtClean="0"/>
              <a:t> </a:t>
            </a:r>
            <a:r>
              <a:rPr lang="en-US" sz="2800" dirty="0" err="1" smtClean="0"/>
              <a:t>করার</a:t>
            </a:r>
            <a:r>
              <a:rPr lang="en-US" sz="2800" dirty="0" smtClean="0"/>
              <a:t> </a:t>
            </a:r>
            <a:r>
              <a:rPr lang="en-US" sz="2800" dirty="0" err="1" smtClean="0"/>
              <a:t>জন্য</a:t>
            </a:r>
            <a:r>
              <a:rPr lang="en-US" sz="2800" dirty="0" smtClean="0"/>
              <a:t> </a:t>
            </a:r>
            <a:r>
              <a:rPr lang="en-US" sz="2800" dirty="0" err="1" smtClean="0"/>
              <a:t>তিনটি</a:t>
            </a:r>
            <a:r>
              <a:rPr lang="en-US" sz="2800" dirty="0" smtClean="0"/>
              <a:t> </a:t>
            </a:r>
            <a:r>
              <a:rPr lang="en-US" sz="2800" dirty="0" err="1" smtClean="0"/>
              <a:t>ডেটা</a:t>
            </a:r>
            <a:r>
              <a:rPr lang="en-US" sz="2800" dirty="0" smtClean="0"/>
              <a:t> </a:t>
            </a:r>
            <a:r>
              <a:rPr lang="en-US" sz="2800" dirty="0" err="1" smtClean="0"/>
              <a:t>দরকার</a:t>
            </a:r>
            <a:r>
              <a:rPr lang="en-US" sz="2800" dirty="0" smtClean="0"/>
              <a:t> </a:t>
            </a:r>
            <a:r>
              <a:rPr lang="en-US" sz="2800" dirty="0" err="1" smtClean="0"/>
              <a:t>হয়</a:t>
            </a:r>
            <a:r>
              <a:rPr lang="en-US" sz="2800" dirty="0" smtClean="0"/>
              <a:t>। </a:t>
            </a:r>
            <a:r>
              <a:rPr lang="en-US" sz="2800" dirty="0" err="1" smtClean="0"/>
              <a:t>যথা</a:t>
            </a:r>
            <a:r>
              <a:rPr lang="en-US" sz="2800" dirty="0" smtClean="0"/>
              <a:t>-</a:t>
            </a:r>
          </a:p>
          <a:p>
            <a:pPr marL="514350" indent="-514350">
              <a:lnSpc>
                <a:spcPct val="150000"/>
              </a:lnSpc>
              <a:buAutoNum type="arabicParenR"/>
            </a:pPr>
            <a:r>
              <a:rPr lang="en-US" sz="2800" dirty="0" err="1" smtClean="0"/>
              <a:t>সংখ্যাটিতে</a:t>
            </a:r>
            <a:r>
              <a:rPr lang="en-US" sz="2800" dirty="0" smtClean="0"/>
              <a:t> </a:t>
            </a:r>
            <a:r>
              <a:rPr lang="en-US" sz="2800" dirty="0" err="1" smtClean="0"/>
              <a:t>ব্যবহৃত</a:t>
            </a:r>
            <a:r>
              <a:rPr lang="en-US" sz="2800" dirty="0" smtClean="0"/>
              <a:t> </a:t>
            </a:r>
            <a:r>
              <a:rPr lang="en-US" sz="2800" dirty="0" err="1" smtClean="0"/>
              <a:t>অংকগুলোর</a:t>
            </a:r>
            <a:r>
              <a:rPr lang="en-US" sz="2800" dirty="0" smtClean="0"/>
              <a:t> </a:t>
            </a:r>
            <a:r>
              <a:rPr lang="en-US" sz="2800" dirty="0" err="1" smtClean="0"/>
              <a:t>নিজস্ব</a:t>
            </a:r>
            <a:r>
              <a:rPr lang="en-US" sz="2800" dirty="0" smtClean="0"/>
              <a:t> </a:t>
            </a:r>
            <a:r>
              <a:rPr lang="en-US" sz="2800" dirty="0" err="1" smtClean="0"/>
              <a:t>মান</a:t>
            </a:r>
            <a:r>
              <a:rPr lang="en-US" sz="2800" dirty="0" smtClean="0"/>
              <a:t>,</a:t>
            </a:r>
          </a:p>
          <a:p>
            <a:pPr marL="514350" indent="-514350">
              <a:lnSpc>
                <a:spcPct val="150000"/>
              </a:lnSpc>
              <a:buAutoNum type="arabicParenR"/>
            </a:pPr>
            <a:r>
              <a:rPr lang="en-US" sz="2800" dirty="0" err="1" smtClean="0"/>
              <a:t>সংখ্যা</a:t>
            </a:r>
            <a:r>
              <a:rPr lang="en-US" sz="2800" dirty="0" smtClean="0"/>
              <a:t> </a:t>
            </a:r>
            <a:r>
              <a:rPr lang="en-US" sz="2800" dirty="0" err="1" smtClean="0"/>
              <a:t>পদ্ধতির</a:t>
            </a:r>
            <a:r>
              <a:rPr lang="en-US" sz="2800" dirty="0" smtClean="0"/>
              <a:t> </a:t>
            </a:r>
            <a:r>
              <a:rPr lang="en-US" sz="2800" dirty="0" err="1" smtClean="0"/>
              <a:t>বেজ</a:t>
            </a:r>
            <a:r>
              <a:rPr lang="en-US" sz="2800" dirty="0" smtClean="0"/>
              <a:t> </a:t>
            </a:r>
            <a:r>
              <a:rPr lang="en-US" sz="2800" dirty="0" err="1" smtClean="0"/>
              <a:t>বা</a:t>
            </a:r>
            <a:r>
              <a:rPr lang="en-US" sz="2800" dirty="0" smtClean="0"/>
              <a:t> </a:t>
            </a:r>
            <a:r>
              <a:rPr lang="en-US" sz="2800" dirty="0" err="1" smtClean="0"/>
              <a:t>ভিত</a:t>
            </a:r>
            <a:r>
              <a:rPr lang="en-US" sz="2800" dirty="0" smtClean="0"/>
              <a:t>,</a:t>
            </a:r>
          </a:p>
          <a:p>
            <a:pPr marL="514350" indent="-514350">
              <a:lnSpc>
                <a:spcPct val="150000"/>
              </a:lnSpc>
              <a:buAutoNum type="arabicParenR"/>
            </a:pPr>
            <a:r>
              <a:rPr lang="en-US" sz="2800" dirty="0" err="1" smtClean="0"/>
              <a:t>সংখ্যাটিতে</a:t>
            </a:r>
            <a:r>
              <a:rPr lang="en-US" sz="2800" dirty="0" smtClean="0"/>
              <a:t> </a:t>
            </a:r>
            <a:r>
              <a:rPr lang="en-US" sz="2800" dirty="0" err="1" smtClean="0"/>
              <a:t>ব্যবহৃত</a:t>
            </a:r>
            <a:r>
              <a:rPr lang="en-US" sz="2800" dirty="0" smtClean="0"/>
              <a:t> </a:t>
            </a:r>
            <a:r>
              <a:rPr lang="en-US" sz="2800" dirty="0" err="1" smtClean="0"/>
              <a:t>অংকগুলোর</a:t>
            </a:r>
            <a:r>
              <a:rPr lang="en-US" sz="2800" dirty="0" smtClean="0"/>
              <a:t> </a:t>
            </a:r>
            <a:r>
              <a:rPr lang="en-US" sz="2800" dirty="0" err="1" smtClean="0"/>
              <a:t>অবস্থান</a:t>
            </a:r>
            <a:r>
              <a:rPr lang="en-US" sz="2800" dirty="0" smtClean="0"/>
              <a:t> </a:t>
            </a:r>
            <a:r>
              <a:rPr lang="en-US" sz="2800" dirty="0" err="1" smtClean="0"/>
              <a:t>বা</a:t>
            </a:r>
            <a:r>
              <a:rPr lang="en-US" sz="2800" dirty="0" smtClean="0"/>
              <a:t> </a:t>
            </a:r>
            <a:r>
              <a:rPr lang="en-US" sz="2800" dirty="0" err="1" smtClean="0"/>
              <a:t>স্থানীয়</a:t>
            </a:r>
            <a:r>
              <a:rPr lang="en-US" sz="2800" dirty="0" smtClean="0"/>
              <a:t> </a:t>
            </a:r>
            <a:r>
              <a:rPr lang="en-US" sz="2800" dirty="0" err="1" smtClean="0"/>
              <a:t>মান</a:t>
            </a:r>
            <a:r>
              <a:rPr lang="en-US" sz="2800" dirty="0" smtClean="0"/>
              <a:t>।</a:t>
            </a:r>
          </a:p>
          <a:p>
            <a:pPr marL="514350" indent="-514350">
              <a:lnSpc>
                <a:spcPct val="150000"/>
              </a:lnSpc>
            </a:pPr>
            <a:r>
              <a:rPr lang="en-US" sz="2800" dirty="0" err="1" smtClean="0"/>
              <a:t>পজিশনাল</a:t>
            </a:r>
            <a:r>
              <a:rPr lang="en-US" sz="2800" dirty="0" smtClean="0"/>
              <a:t> </a:t>
            </a:r>
            <a:r>
              <a:rPr lang="en-US" sz="2800" dirty="0" err="1" smtClean="0"/>
              <a:t>সংখ্যা</a:t>
            </a:r>
            <a:r>
              <a:rPr lang="en-US" sz="2800" dirty="0" smtClean="0"/>
              <a:t> </a:t>
            </a:r>
            <a:r>
              <a:rPr lang="en-US" sz="2800" dirty="0" err="1" smtClean="0"/>
              <a:t>পদ্ধতিতে</a:t>
            </a:r>
            <a:r>
              <a:rPr lang="en-US" sz="2800" dirty="0" smtClean="0"/>
              <a:t> </a:t>
            </a:r>
            <a:r>
              <a:rPr lang="en-US" sz="2800" dirty="0" err="1" smtClean="0"/>
              <a:t>প্রতিটি</a:t>
            </a:r>
            <a:r>
              <a:rPr lang="en-US" sz="2800" dirty="0" smtClean="0"/>
              <a:t> </a:t>
            </a:r>
            <a:r>
              <a:rPr lang="en-US" sz="2800" dirty="0" err="1" smtClean="0"/>
              <a:t>সংখ্যাকে</a:t>
            </a:r>
            <a:r>
              <a:rPr lang="en-US" sz="2800" dirty="0" smtClean="0"/>
              <a:t>  </a:t>
            </a:r>
            <a:r>
              <a:rPr lang="en-US" sz="2800" dirty="0" err="1" smtClean="0"/>
              <a:t>র‌্যাডিক্স</a:t>
            </a:r>
            <a:r>
              <a:rPr lang="en-US" sz="2800" dirty="0" smtClean="0"/>
              <a:t> </a:t>
            </a:r>
            <a:r>
              <a:rPr lang="en-US" sz="2800" dirty="0" err="1" smtClean="0"/>
              <a:t>পয়েন্ট</a:t>
            </a:r>
            <a:r>
              <a:rPr lang="en-US" sz="2800" dirty="0" smtClean="0"/>
              <a:t>(.) </a:t>
            </a:r>
            <a:r>
              <a:rPr lang="en-US" sz="2800" dirty="0" err="1" smtClean="0"/>
              <a:t>দিয়ে</a:t>
            </a:r>
            <a:r>
              <a:rPr lang="en-US" sz="2800" dirty="0" smtClean="0"/>
              <a:t> </a:t>
            </a:r>
            <a:r>
              <a:rPr lang="en-US" sz="2800" dirty="0" err="1" smtClean="0"/>
              <a:t>পূর্ণাংশ</a:t>
            </a:r>
            <a:r>
              <a:rPr lang="en-US" sz="2800" dirty="0" smtClean="0"/>
              <a:t> ও </a:t>
            </a:r>
            <a:r>
              <a:rPr lang="en-US" sz="2800" dirty="0" err="1" smtClean="0"/>
              <a:t>ভগ্নাংশ</a:t>
            </a:r>
            <a:r>
              <a:rPr lang="en-US" sz="2800" dirty="0" smtClean="0"/>
              <a:t> এ </a:t>
            </a:r>
            <a:r>
              <a:rPr lang="en-US" sz="2800" dirty="0" err="1" smtClean="0"/>
              <a:t>দু</a:t>
            </a:r>
            <a:r>
              <a:rPr lang="en-US" sz="2800" dirty="0" smtClean="0"/>
              <a:t>’ </a:t>
            </a:r>
            <a:r>
              <a:rPr lang="en-US" sz="2800" dirty="0" err="1" smtClean="0"/>
              <a:t>অংশে</a:t>
            </a:r>
            <a:r>
              <a:rPr lang="en-US" sz="2800" dirty="0" smtClean="0"/>
              <a:t> </a:t>
            </a:r>
            <a:r>
              <a:rPr lang="en-US" sz="2800" dirty="0" err="1" smtClean="0"/>
              <a:t>ভাগ</a:t>
            </a:r>
            <a:r>
              <a:rPr lang="en-US" sz="2800" dirty="0" smtClean="0"/>
              <a:t> </a:t>
            </a:r>
            <a:r>
              <a:rPr lang="en-US" sz="2800" dirty="0" err="1" smtClean="0"/>
              <a:t>করা</a:t>
            </a:r>
            <a:r>
              <a:rPr lang="en-US" sz="2800" dirty="0" smtClean="0"/>
              <a:t> </a:t>
            </a:r>
            <a:r>
              <a:rPr lang="en-US" sz="2800" dirty="0" err="1" smtClean="0"/>
              <a:t>হয়</a:t>
            </a:r>
            <a:r>
              <a:rPr lang="en-US" sz="2800" dirty="0" smtClean="0"/>
              <a:t>।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9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900" decel="100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900" decel="100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নন-পজিশনাল</a:t>
            </a:r>
            <a:r>
              <a:rPr lang="en-US" dirty="0" smtClean="0"/>
              <a:t> </a:t>
            </a:r>
            <a:r>
              <a:rPr lang="en-US" dirty="0" err="1" smtClean="0"/>
              <a:t>সংখ্যা</a:t>
            </a:r>
            <a:r>
              <a:rPr lang="en-US" dirty="0" smtClean="0"/>
              <a:t> </a:t>
            </a:r>
            <a:r>
              <a:rPr lang="en-US" dirty="0" err="1" smtClean="0"/>
              <a:t>পদ্ধতি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90649" y="1570512"/>
            <a:ext cx="995152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dirty="0" err="1" smtClean="0"/>
              <a:t>নন-পজিশনাল</a:t>
            </a:r>
            <a:r>
              <a:rPr lang="en-US" sz="3600" dirty="0" smtClean="0"/>
              <a:t> </a:t>
            </a:r>
            <a:r>
              <a:rPr lang="en-US" sz="3600" dirty="0" err="1" smtClean="0"/>
              <a:t>সংখ্যা</a:t>
            </a:r>
            <a:r>
              <a:rPr lang="en-US" sz="3600" dirty="0" smtClean="0"/>
              <a:t> </a:t>
            </a:r>
            <a:r>
              <a:rPr lang="en-US" sz="3600" dirty="0" err="1" smtClean="0"/>
              <a:t>পদ্ধতি</a:t>
            </a:r>
            <a:r>
              <a:rPr lang="en-US" sz="3600" dirty="0" smtClean="0"/>
              <a:t> </a:t>
            </a:r>
            <a:r>
              <a:rPr lang="en-US" sz="3600" dirty="0" err="1" smtClean="0"/>
              <a:t>একটি</a:t>
            </a:r>
            <a:r>
              <a:rPr lang="en-US" sz="3600" dirty="0" smtClean="0"/>
              <a:t> </a:t>
            </a:r>
            <a:r>
              <a:rPr lang="en-US" sz="3600" dirty="0" err="1" smtClean="0"/>
              <a:t>প্রাচীন</a:t>
            </a:r>
            <a:r>
              <a:rPr lang="en-US" sz="3600" dirty="0" smtClean="0"/>
              <a:t> </a:t>
            </a:r>
            <a:r>
              <a:rPr lang="en-US" sz="3600" dirty="0" err="1" smtClean="0"/>
              <a:t>প্রদ্ধতি</a:t>
            </a:r>
            <a:r>
              <a:rPr lang="en-US" sz="3600" dirty="0" smtClean="0"/>
              <a:t>। </a:t>
            </a:r>
            <a:r>
              <a:rPr lang="en-US" sz="3600" dirty="0" err="1" smtClean="0"/>
              <a:t>বর্তমানে</a:t>
            </a:r>
            <a:r>
              <a:rPr lang="en-US" sz="3600" dirty="0" smtClean="0"/>
              <a:t> </a:t>
            </a:r>
            <a:r>
              <a:rPr lang="en-US" sz="3600" dirty="0" err="1" smtClean="0"/>
              <a:t>এই</a:t>
            </a:r>
            <a:r>
              <a:rPr lang="en-US" sz="3600" dirty="0" smtClean="0"/>
              <a:t> </a:t>
            </a:r>
            <a:r>
              <a:rPr lang="en-US" sz="3600" dirty="0" err="1" smtClean="0"/>
              <a:t>পদ্ধতি</a:t>
            </a:r>
            <a:r>
              <a:rPr lang="en-US" sz="3600" dirty="0" smtClean="0"/>
              <a:t> </a:t>
            </a:r>
            <a:r>
              <a:rPr lang="en-US" sz="3600" dirty="0" err="1" smtClean="0"/>
              <a:t>ব্যবহার</a:t>
            </a:r>
            <a:r>
              <a:rPr lang="en-US" sz="3600" dirty="0" smtClean="0"/>
              <a:t> </a:t>
            </a:r>
            <a:r>
              <a:rPr lang="en-US" sz="3600" dirty="0" err="1" smtClean="0"/>
              <a:t>দেথা</a:t>
            </a:r>
            <a:r>
              <a:rPr lang="en-US" sz="3600" dirty="0" smtClean="0"/>
              <a:t> </a:t>
            </a:r>
            <a:r>
              <a:rPr lang="en-US" sz="3600" dirty="0" err="1" smtClean="0"/>
              <a:t>যায়</a:t>
            </a:r>
            <a:r>
              <a:rPr lang="en-US" sz="3600" dirty="0" smtClean="0"/>
              <a:t> </a:t>
            </a:r>
            <a:r>
              <a:rPr lang="en-US" sz="3600" dirty="0" err="1" smtClean="0"/>
              <a:t>না</a:t>
            </a:r>
            <a:r>
              <a:rPr lang="en-US" sz="3600" dirty="0" smtClean="0"/>
              <a:t> </a:t>
            </a:r>
            <a:r>
              <a:rPr lang="en-US" sz="3600" dirty="0" err="1" smtClean="0"/>
              <a:t>বললেই</a:t>
            </a:r>
            <a:r>
              <a:rPr lang="en-US" sz="3600" dirty="0" smtClean="0"/>
              <a:t> </a:t>
            </a:r>
            <a:r>
              <a:rPr lang="en-US" sz="3600" dirty="0" err="1" smtClean="0"/>
              <a:t>চলে।নন-পজিশনাল</a:t>
            </a:r>
            <a:r>
              <a:rPr lang="en-US" sz="3600" dirty="0" smtClean="0"/>
              <a:t> </a:t>
            </a:r>
            <a:r>
              <a:rPr lang="en-US" sz="3600" dirty="0" err="1" smtClean="0"/>
              <a:t>সংখ্যা</a:t>
            </a:r>
            <a:r>
              <a:rPr lang="en-US" sz="3600" dirty="0" smtClean="0"/>
              <a:t> </a:t>
            </a:r>
            <a:r>
              <a:rPr lang="en-US" sz="3600" dirty="0" err="1" smtClean="0"/>
              <a:t>পদ্ধতিতে</a:t>
            </a:r>
            <a:r>
              <a:rPr lang="en-US" sz="3600" dirty="0" smtClean="0"/>
              <a:t> </a:t>
            </a:r>
            <a:r>
              <a:rPr lang="en-US" sz="3600" dirty="0" err="1" smtClean="0"/>
              <a:t>কোন</a:t>
            </a:r>
            <a:r>
              <a:rPr lang="en-US" sz="3600" dirty="0" smtClean="0"/>
              <a:t> </a:t>
            </a:r>
            <a:r>
              <a:rPr lang="en-US" sz="3600" dirty="0" err="1" smtClean="0"/>
              <a:t>সংখ্যায়</a:t>
            </a:r>
            <a:r>
              <a:rPr lang="en-US" sz="3600" dirty="0" smtClean="0"/>
              <a:t> </a:t>
            </a:r>
            <a:r>
              <a:rPr lang="en-US" sz="3600" dirty="0" err="1" smtClean="0"/>
              <a:t>ব্যবহৃত</a:t>
            </a:r>
            <a:r>
              <a:rPr lang="en-US" sz="3600" dirty="0" smtClean="0"/>
              <a:t> </a:t>
            </a:r>
            <a:r>
              <a:rPr lang="en-US" sz="3600" dirty="0" err="1" smtClean="0"/>
              <a:t>অংকগুলোর</a:t>
            </a:r>
            <a:r>
              <a:rPr lang="en-US" sz="3600" dirty="0" smtClean="0"/>
              <a:t> </a:t>
            </a:r>
            <a:r>
              <a:rPr lang="en-US" sz="3600" dirty="0" err="1" smtClean="0"/>
              <a:t>কোন</a:t>
            </a:r>
            <a:r>
              <a:rPr lang="en-US" sz="3600" dirty="0" smtClean="0"/>
              <a:t> </a:t>
            </a:r>
            <a:r>
              <a:rPr lang="en-US" sz="3600" dirty="0" err="1" smtClean="0"/>
              <a:t>স্থানীয়</a:t>
            </a:r>
            <a:r>
              <a:rPr lang="en-US" sz="3600" dirty="0" smtClean="0"/>
              <a:t> </a:t>
            </a:r>
            <a:r>
              <a:rPr lang="en-US" sz="3600" dirty="0" err="1" smtClean="0"/>
              <a:t>মান</a:t>
            </a:r>
            <a:r>
              <a:rPr lang="en-US" sz="3600" dirty="0" smtClean="0"/>
              <a:t> </a:t>
            </a:r>
            <a:r>
              <a:rPr lang="en-US" sz="3600" dirty="0" err="1" smtClean="0"/>
              <a:t>থাকে</a:t>
            </a:r>
            <a:r>
              <a:rPr lang="en-US" sz="3600" dirty="0" smtClean="0"/>
              <a:t> </a:t>
            </a:r>
            <a:r>
              <a:rPr lang="en-US" sz="3600" dirty="0" err="1" smtClean="0"/>
              <a:t>না</a:t>
            </a:r>
            <a:r>
              <a:rPr lang="en-US" sz="3600" dirty="0" smtClean="0"/>
              <a:t> </a:t>
            </a:r>
            <a:r>
              <a:rPr lang="en-US" sz="3600" dirty="0" err="1" smtClean="0"/>
              <a:t>শুধু</a:t>
            </a:r>
            <a:r>
              <a:rPr lang="en-US" sz="3600" dirty="0" smtClean="0"/>
              <a:t> </a:t>
            </a:r>
            <a:r>
              <a:rPr lang="en-US" sz="3600" dirty="0" err="1" smtClean="0"/>
              <a:t>নিজস্ব</a:t>
            </a:r>
            <a:r>
              <a:rPr lang="en-US" sz="3600" dirty="0" smtClean="0"/>
              <a:t> </a:t>
            </a:r>
            <a:r>
              <a:rPr lang="en-US" sz="3600" dirty="0" err="1" smtClean="0"/>
              <a:t>মান</a:t>
            </a:r>
            <a:r>
              <a:rPr lang="en-US" sz="3600" dirty="0" smtClean="0"/>
              <a:t> </a:t>
            </a:r>
            <a:r>
              <a:rPr lang="en-US" sz="3600" dirty="0" err="1" smtClean="0"/>
              <a:t>থাকে</a:t>
            </a:r>
            <a:r>
              <a:rPr lang="en-US" sz="3600" dirty="0" smtClean="0"/>
              <a:t>।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260601" y="2512337"/>
            <a:ext cx="2551113" cy="347663"/>
          </a:xfrm>
          <a:prstGeom prst="rect">
            <a:avLst/>
          </a:prstGeom>
          <a:solidFill>
            <a:srgbClr val="5B9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811713" y="2512338"/>
            <a:ext cx="2551113" cy="347663"/>
          </a:xfrm>
          <a:prstGeom prst="rect">
            <a:avLst/>
          </a:prstGeom>
          <a:solidFill>
            <a:srgbClr val="5B9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2260601" y="2877752"/>
            <a:ext cx="2551113" cy="347663"/>
          </a:xfrm>
          <a:prstGeom prst="rect">
            <a:avLst/>
          </a:prstGeom>
          <a:solidFill>
            <a:srgbClr val="D2D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820443" y="2866351"/>
            <a:ext cx="2551113" cy="347663"/>
          </a:xfrm>
          <a:prstGeom prst="rect">
            <a:avLst/>
          </a:prstGeom>
          <a:solidFill>
            <a:srgbClr val="D2D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50</a:t>
            </a:r>
            <a:endParaRPr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7362824" y="2872701"/>
            <a:ext cx="2551113" cy="347663"/>
          </a:xfrm>
          <a:prstGeom prst="rect">
            <a:avLst/>
          </a:prstGeom>
          <a:solidFill>
            <a:srgbClr val="D2D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260601" y="3231041"/>
            <a:ext cx="2551113" cy="349250"/>
          </a:xfrm>
          <a:prstGeom prst="rect">
            <a:avLst/>
          </a:prstGeom>
          <a:solidFill>
            <a:srgbClr val="EAEFF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814890" y="3222960"/>
            <a:ext cx="2551113" cy="349250"/>
          </a:xfrm>
          <a:prstGeom prst="rect">
            <a:avLst/>
          </a:prstGeom>
          <a:solidFill>
            <a:srgbClr val="EAEFF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25</a:t>
            </a:r>
            <a:endParaRPr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7375526" y="3231261"/>
            <a:ext cx="2551113" cy="349250"/>
          </a:xfrm>
          <a:prstGeom prst="rect">
            <a:avLst/>
          </a:prstGeom>
          <a:solidFill>
            <a:srgbClr val="EAEFF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4814890" y="3579208"/>
            <a:ext cx="2551113" cy="347663"/>
          </a:xfrm>
          <a:prstGeom prst="rect">
            <a:avLst/>
          </a:prstGeom>
          <a:solidFill>
            <a:srgbClr val="D2D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7369175" y="3571630"/>
            <a:ext cx="2551113" cy="347663"/>
          </a:xfrm>
          <a:prstGeom prst="rect">
            <a:avLst/>
          </a:prstGeom>
          <a:solidFill>
            <a:srgbClr val="D2D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247899" y="3938052"/>
            <a:ext cx="2551113" cy="347663"/>
          </a:xfrm>
          <a:prstGeom prst="rect">
            <a:avLst/>
          </a:prstGeom>
          <a:solidFill>
            <a:srgbClr val="EAEFF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4799012" y="3933725"/>
            <a:ext cx="2551113" cy="347663"/>
          </a:xfrm>
          <a:prstGeom prst="rect">
            <a:avLst/>
          </a:prstGeom>
          <a:solidFill>
            <a:srgbClr val="EAEFF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7372347" y="3933723"/>
            <a:ext cx="2551113" cy="347663"/>
          </a:xfrm>
          <a:prstGeom prst="rect">
            <a:avLst/>
          </a:prstGeom>
          <a:solidFill>
            <a:srgbClr val="EAEFF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2260598" y="4280083"/>
            <a:ext cx="2551113" cy="347663"/>
          </a:xfrm>
          <a:prstGeom prst="rect">
            <a:avLst/>
          </a:prstGeom>
          <a:solidFill>
            <a:srgbClr val="D2D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4819220" y="4280085"/>
            <a:ext cx="2551113" cy="347663"/>
          </a:xfrm>
          <a:prstGeom prst="rect">
            <a:avLst/>
          </a:prstGeom>
          <a:solidFill>
            <a:srgbClr val="D2D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7373505" y="4280084"/>
            <a:ext cx="2551113" cy="347663"/>
          </a:xfrm>
          <a:prstGeom prst="rect">
            <a:avLst/>
          </a:prstGeom>
          <a:solidFill>
            <a:srgbClr val="D2D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2254251" y="4640012"/>
            <a:ext cx="2551113" cy="349250"/>
          </a:xfrm>
          <a:prstGeom prst="rect">
            <a:avLst/>
          </a:prstGeom>
          <a:solidFill>
            <a:srgbClr val="EAEFF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4818063" y="4627742"/>
            <a:ext cx="2551113" cy="349250"/>
          </a:xfrm>
          <a:prstGeom prst="rect">
            <a:avLst/>
          </a:prstGeom>
          <a:solidFill>
            <a:srgbClr val="EAEFF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7369175" y="4642901"/>
            <a:ext cx="2551113" cy="349250"/>
          </a:xfrm>
          <a:prstGeom prst="rect">
            <a:avLst/>
          </a:prstGeom>
          <a:solidFill>
            <a:srgbClr val="EAEFF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4809695" y="4987680"/>
            <a:ext cx="2551113" cy="347663"/>
          </a:xfrm>
          <a:prstGeom prst="rect">
            <a:avLst/>
          </a:prstGeom>
          <a:solidFill>
            <a:srgbClr val="D2D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7376610" y="4987248"/>
            <a:ext cx="2551113" cy="347663"/>
          </a:xfrm>
          <a:prstGeom prst="rect">
            <a:avLst/>
          </a:prstGeom>
          <a:solidFill>
            <a:srgbClr val="D2D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>
            <a:off x="4811713" y="2512337"/>
            <a:ext cx="0" cy="2795588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Line 30"/>
          <p:cNvSpPr>
            <a:spLocks noChangeShapeType="1"/>
          </p:cNvSpPr>
          <p:nvPr/>
        </p:nvSpPr>
        <p:spPr bwMode="auto">
          <a:xfrm>
            <a:off x="7362826" y="2512337"/>
            <a:ext cx="0" cy="2795588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>
            <a:off x="2247900" y="2860000"/>
            <a:ext cx="7666038" cy="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Line 32"/>
          <p:cNvSpPr>
            <a:spLocks noChangeShapeType="1"/>
          </p:cNvSpPr>
          <p:nvPr/>
        </p:nvSpPr>
        <p:spPr bwMode="auto">
          <a:xfrm>
            <a:off x="2228853" y="3222960"/>
            <a:ext cx="7666038" cy="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>
            <a:off x="2233110" y="3570766"/>
            <a:ext cx="7666038" cy="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5" name="Line 34"/>
          <p:cNvSpPr>
            <a:spLocks noChangeShapeType="1"/>
          </p:cNvSpPr>
          <p:nvPr/>
        </p:nvSpPr>
        <p:spPr bwMode="auto">
          <a:xfrm>
            <a:off x="2241550" y="3933725"/>
            <a:ext cx="7666038" cy="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5"/>
          <p:cNvSpPr>
            <a:spLocks noChangeShapeType="1"/>
          </p:cNvSpPr>
          <p:nvPr/>
        </p:nvSpPr>
        <p:spPr bwMode="auto">
          <a:xfrm>
            <a:off x="2242708" y="4280085"/>
            <a:ext cx="7666038" cy="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6"/>
          <p:cNvSpPr>
            <a:spLocks noChangeShapeType="1"/>
          </p:cNvSpPr>
          <p:nvPr/>
        </p:nvSpPr>
        <p:spPr bwMode="auto">
          <a:xfrm>
            <a:off x="2241551" y="4627742"/>
            <a:ext cx="7666038" cy="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37"/>
          <p:cNvSpPr>
            <a:spLocks noChangeShapeType="1"/>
          </p:cNvSpPr>
          <p:nvPr/>
        </p:nvSpPr>
        <p:spPr bwMode="auto">
          <a:xfrm>
            <a:off x="2242708" y="4987680"/>
            <a:ext cx="7666038" cy="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38"/>
          <p:cNvSpPr>
            <a:spLocks noChangeShapeType="1"/>
          </p:cNvSpPr>
          <p:nvPr/>
        </p:nvSpPr>
        <p:spPr bwMode="auto">
          <a:xfrm>
            <a:off x="2260601" y="2943225"/>
            <a:ext cx="0" cy="2795588"/>
          </a:xfrm>
          <a:prstGeom prst="line">
            <a:avLst/>
          </a:prstGeom>
          <a:noFill/>
          <a:ln w="11113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39"/>
          <p:cNvSpPr>
            <a:spLocks noChangeShapeType="1"/>
          </p:cNvSpPr>
          <p:nvPr/>
        </p:nvSpPr>
        <p:spPr bwMode="auto">
          <a:xfrm>
            <a:off x="9913938" y="2943225"/>
            <a:ext cx="0" cy="2795588"/>
          </a:xfrm>
          <a:prstGeom prst="line">
            <a:avLst/>
          </a:prstGeom>
          <a:noFill/>
          <a:ln w="11113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2260600" y="3576535"/>
            <a:ext cx="2551113" cy="347663"/>
          </a:xfrm>
          <a:prstGeom prst="rect">
            <a:avLst/>
          </a:prstGeom>
          <a:solidFill>
            <a:srgbClr val="D2D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452282" y="470647"/>
            <a:ext cx="9318812" cy="707886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FF00"/>
                </a:solidFill>
              </a:rPr>
              <a:t>Decimal into any number in case of integer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415162" y="470647"/>
            <a:ext cx="9318812" cy="707886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FF00"/>
                </a:solidFill>
              </a:rPr>
              <a:t>Decimal into any number in case of integer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452282" y="470647"/>
            <a:ext cx="9318812" cy="707886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FF00"/>
                </a:solidFill>
              </a:rPr>
              <a:t>Decimal into any number in case of integer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061011" y="1400549"/>
            <a:ext cx="34424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(100)</a:t>
            </a:r>
            <a:r>
              <a:rPr lang="en-US" sz="4000" baseline="-25000" dirty="0" smtClean="0"/>
              <a:t>10</a:t>
            </a:r>
            <a:r>
              <a:rPr lang="en-US" sz="4000" dirty="0" smtClean="0"/>
              <a:t> =(?)</a:t>
            </a:r>
            <a:r>
              <a:rPr lang="en-US" sz="4000" baseline="-25000" dirty="0" smtClean="0"/>
              <a:t>2</a:t>
            </a:r>
            <a:endParaRPr lang="en-US" sz="4000" dirty="0"/>
          </a:p>
        </p:txBody>
      </p:sp>
      <p:cxnSp>
        <p:nvCxnSpPr>
          <p:cNvPr id="42" name="Straight Connector 41"/>
          <p:cNvCxnSpPr/>
          <p:nvPr/>
        </p:nvCxnSpPr>
        <p:spPr>
          <a:xfrm rot="16200000" flipH="1">
            <a:off x="9165767" y="3926113"/>
            <a:ext cx="2714171" cy="290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10130971" y="2133600"/>
            <a:ext cx="769258" cy="377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LSB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10189029" y="5413829"/>
            <a:ext cx="740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MSB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2322286" y="5965371"/>
            <a:ext cx="57766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(100)</a:t>
            </a:r>
            <a:r>
              <a:rPr lang="en-US" sz="3200" baseline="-25000" dirty="0" smtClean="0"/>
              <a:t>10 </a:t>
            </a:r>
            <a:r>
              <a:rPr lang="en-US" sz="3200" dirty="0" smtClean="0"/>
              <a:t>= (1100100)</a:t>
            </a:r>
            <a:r>
              <a:rPr lang="en-US" sz="3200" baseline="-25000" dirty="0" smtClean="0"/>
              <a:t>2      </a:t>
            </a:r>
            <a:endParaRPr lang="en-US" sz="3200" baseline="-25000" dirty="0"/>
          </a:p>
        </p:txBody>
      </p:sp>
    </p:spTree>
    <p:extLst>
      <p:ext uri="{BB962C8B-B14F-4D97-AF65-F5344CB8AC3E}">
        <p14:creationId xmlns:p14="http://schemas.microsoft.com/office/powerpoint/2010/main" val="1316837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43" grpId="0" animBg="1"/>
      <p:bldP spid="48" grpId="0"/>
      <p:bldP spid="49" grpId="0"/>
      <p:bldP spid="5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247154" y="2848517"/>
            <a:ext cx="2551113" cy="347663"/>
          </a:xfrm>
          <a:prstGeom prst="rect">
            <a:avLst/>
          </a:prstGeom>
          <a:solidFill>
            <a:srgbClr val="5B9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798266" y="2848518"/>
            <a:ext cx="2551113" cy="347663"/>
          </a:xfrm>
          <a:prstGeom prst="rect">
            <a:avLst/>
          </a:prstGeom>
          <a:solidFill>
            <a:srgbClr val="5B9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247154" y="3213932"/>
            <a:ext cx="2551113" cy="347663"/>
          </a:xfrm>
          <a:prstGeom prst="rect">
            <a:avLst/>
          </a:prstGeom>
          <a:solidFill>
            <a:srgbClr val="D2D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806996" y="3202531"/>
            <a:ext cx="2551113" cy="347663"/>
          </a:xfrm>
          <a:prstGeom prst="rect">
            <a:avLst/>
          </a:prstGeom>
          <a:solidFill>
            <a:srgbClr val="D2D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349377" y="3208881"/>
            <a:ext cx="2551113" cy="347663"/>
          </a:xfrm>
          <a:prstGeom prst="rect">
            <a:avLst/>
          </a:prstGeom>
          <a:solidFill>
            <a:srgbClr val="D2D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247154" y="3567221"/>
            <a:ext cx="2551113" cy="349250"/>
          </a:xfrm>
          <a:prstGeom prst="rect">
            <a:avLst/>
          </a:prstGeom>
          <a:solidFill>
            <a:srgbClr val="EAEFF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801443" y="3559140"/>
            <a:ext cx="2551113" cy="349250"/>
          </a:xfrm>
          <a:prstGeom prst="rect">
            <a:avLst/>
          </a:prstGeom>
          <a:solidFill>
            <a:srgbClr val="EAEFF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7362079" y="3567441"/>
            <a:ext cx="2551113" cy="349250"/>
          </a:xfrm>
          <a:prstGeom prst="rect">
            <a:avLst/>
          </a:prstGeom>
          <a:solidFill>
            <a:srgbClr val="EAEFF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801443" y="3915388"/>
            <a:ext cx="2551113" cy="347663"/>
          </a:xfrm>
          <a:prstGeom prst="rect">
            <a:avLst/>
          </a:prstGeom>
          <a:solidFill>
            <a:srgbClr val="D2D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7355728" y="3907810"/>
            <a:ext cx="2551113" cy="347663"/>
          </a:xfrm>
          <a:prstGeom prst="rect">
            <a:avLst/>
          </a:prstGeom>
          <a:solidFill>
            <a:srgbClr val="D2D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3" name="Line 29"/>
          <p:cNvSpPr>
            <a:spLocks noChangeShapeType="1"/>
          </p:cNvSpPr>
          <p:nvPr/>
        </p:nvSpPr>
        <p:spPr bwMode="auto">
          <a:xfrm>
            <a:off x="4798266" y="2848517"/>
            <a:ext cx="0" cy="1414534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30"/>
          <p:cNvSpPr>
            <a:spLocks noChangeShapeType="1"/>
          </p:cNvSpPr>
          <p:nvPr/>
        </p:nvSpPr>
        <p:spPr bwMode="auto">
          <a:xfrm flipH="1">
            <a:off x="7349376" y="2848517"/>
            <a:ext cx="1" cy="1414534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31"/>
          <p:cNvSpPr>
            <a:spLocks noChangeShapeType="1"/>
          </p:cNvSpPr>
          <p:nvPr/>
        </p:nvSpPr>
        <p:spPr bwMode="auto">
          <a:xfrm>
            <a:off x="2234453" y="3196180"/>
            <a:ext cx="7666038" cy="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32"/>
          <p:cNvSpPr>
            <a:spLocks noChangeShapeType="1"/>
          </p:cNvSpPr>
          <p:nvPr/>
        </p:nvSpPr>
        <p:spPr bwMode="auto">
          <a:xfrm>
            <a:off x="2215406" y="3559140"/>
            <a:ext cx="7666038" cy="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33"/>
          <p:cNvSpPr>
            <a:spLocks noChangeShapeType="1"/>
          </p:cNvSpPr>
          <p:nvPr/>
        </p:nvSpPr>
        <p:spPr bwMode="auto">
          <a:xfrm>
            <a:off x="2219663" y="3906946"/>
            <a:ext cx="7666038" cy="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2" name="Line 38"/>
          <p:cNvSpPr>
            <a:spLocks noChangeShapeType="1"/>
          </p:cNvSpPr>
          <p:nvPr/>
        </p:nvSpPr>
        <p:spPr bwMode="auto">
          <a:xfrm>
            <a:off x="2247154" y="3992096"/>
            <a:ext cx="0" cy="2795588"/>
          </a:xfrm>
          <a:prstGeom prst="line">
            <a:avLst/>
          </a:prstGeom>
          <a:noFill/>
          <a:ln w="11113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Line 39"/>
          <p:cNvSpPr>
            <a:spLocks noChangeShapeType="1"/>
          </p:cNvSpPr>
          <p:nvPr/>
        </p:nvSpPr>
        <p:spPr bwMode="auto">
          <a:xfrm>
            <a:off x="9900491" y="3992096"/>
            <a:ext cx="0" cy="2795588"/>
          </a:xfrm>
          <a:prstGeom prst="line">
            <a:avLst/>
          </a:prstGeom>
          <a:noFill/>
          <a:ln w="11113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2247153" y="3912715"/>
            <a:ext cx="2551113" cy="347663"/>
          </a:xfrm>
          <a:prstGeom prst="rect">
            <a:avLst/>
          </a:prstGeom>
          <a:solidFill>
            <a:srgbClr val="D2D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4598893" y="842263"/>
            <a:ext cx="48409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(100)</a:t>
            </a:r>
            <a:r>
              <a:rPr lang="en-US" sz="3600" baseline="-25000" dirty="0" smtClean="0"/>
              <a:t>10</a:t>
            </a:r>
            <a:r>
              <a:rPr lang="en-US" sz="3600" dirty="0" smtClean="0"/>
              <a:t> =(?)</a:t>
            </a:r>
            <a:r>
              <a:rPr lang="en-US" sz="3600" baseline="-25000" dirty="0" smtClean="0"/>
              <a:t>8</a:t>
            </a:r>
            <a:endParaRPr lang="en-US" sz="3600" dirty="0"/>
          </a:p>
        </p:txBody>
      </p:sp>
      <p:cxnSp>
        <p:nvCxnSpPr>
          <p:cNvPr id="22" name="Straight Connector 21"/>
          <p:cNvCxnSpPr/>
          <p:nvPr/>
        </p:nvCxnSpPr>
        <p:spPr>
          <a:xfrm rot="16200000" flipH="1">
            <a:off x="9630225" y="3461654"/>
            <a:ext cx="1785258" cy="290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0130971" y="2133600"/>
            <a:ext cx="769258" cy="377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LSB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0203543" y="4455886"/>
            <a:ext cx="740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MSB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3541486" y="5442857"/>
            <a:ext cx="380274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(100)</a:t>
            </a:r>
            <a:r>
              <a:rPr lang="en-US" sz="2800" baseline="-25000" dirty="0" smtClean="0"/>
              <a:t>10 </a:t>
            </a:r>
            <a:r>
              <a:rPr lang="en-US" sz="2800" dirty="0" smtClean="0"/>
              <a:t>= (144)</a:t>
            </a:r>
            <a:r>
              <a:rPr lang="en-US" sz="2800" baseline="-25000" dirty="0" smtClean="0"/>
              <a:t>8  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426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34" grpId="0" animBg="1"/>
      <p:bldP spid="28" grpId="1"/>
      <p:bldP spid="29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193365" y="3171246"/>
            <a:ext cx="2551113" cy="347663"/>
          </a:xfrm>
          <a:prstGeom prst="rect">
            <a:avLst/>
          </a:prstGeom>
          <a:solidFill>
            <a:srgbClr val="5B9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en-US" dirty="0" smtClean="0"/>
              <a:t>16</a:t>
            </a:r>
            <a:endParaRPr lang="en-US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744477" y="3171247"/>
            <a:ext cx="2551113" cy="347663"/>
          </a:xfrm>
          <a:prstGeom prst="rect">
            <a:avLst/>
          </a:prstGeom>
          <a:solidFill>
            <a:srgbClr val="5B9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193365" y="3536661"/>
            <a:ext cx="2551113" cy="347663"/>
          </a:xfrm>
          <a:prstGeom prst="rect">
            <a:avLst/>
          </a:prstGeom>
          <a:solidFill>
            <a:srgbClr val="D2D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en-US" dirty="0" smtClean="0"/>
              <a:t>16</a:t>
            </a:r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753207" y="3525260"/>
            <a:ext cx="2551113" cy="347663"/>
          </a:xfrm>
          <a:prstGeom prst="rect">
            <a:avLst/>
          </a:prstGeom>
          <a:solidFill>
            <a:srgbClr val="D2D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295588" y="3531610"/>
            <a:ext cx="2551113" cy="347663"/>
          </a:xfrm>
          <a:prstGeom prst="rect">
            <a:avLst/>
          </a:prstGeom>
          <a:solidFill>
            <a:srgbClr val="D2D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193365" y="3889950"/>
            <a:ext cx="2551113" cy="349250"/>
          </a:xfrm>
          <a:prstGeom prst="rect">
            <a:avLst/>
          </a:prstGeom>
          <a:solidFill>
            <a:srgbClr val="EAEFF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en-US" dirty="0" smtClean="0"/>
              <a:t>16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747654" y="3881869"/>
            <a:ext cx="2551113" cy="349250"/>
          </a:xfrm>
          <a:prstGeom prst="rect">
            <a:avLst/>
          </a:prstGeom>
          <a:solidFill>
            <a:srgbClr val="EAEFF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7308290" y="3890170"/>
            <a:ext cx="2551113" cy="349250"/>
          </a:xfrm>
          <a:prstGeom prst="rect">
            <a:avLst/>
          </a:prstGeom>
          <a:solidFill>
            <a:srgbClr val="EAEFF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23" name="Line 29"/>
          <p:cNvSpPr>
            <a:spLocks noChangeShapeType="1"/>
          </p:cNvSpPr>
          <p:nvPr/>
        </p:nvSpPr>
        <p:spPr bwMode="auto">
          <a:xfrm>
            <a:off x="4728696" y="3171246"/>
            <a:ext cx="0" cy="1067954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30"/>
          <p:cNvSpPr>
            <a:spLocks noChangeShapeType="1"/>
          </p:cNvSpPr>
          <p:nvPr/>
        </p:nvSpPr>
        <p:spPr bwMode="auto">
          <a:xfrm>
            <a:off x="7295590" y="3171246"/>
            <a:ext cx="0" cy="1406956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31"/>
          <p:cNvSpPr>
            <a:spLocks noChangeShapeType="1"/>
          </p:cNvSpPr>
          <p:nvPr/>
        </p:nvSpPr>
        <p:spPr bwMode="auto">
          <a:xfrm>
            <a:off x="2180664" y="3518909"/>
            <a:ext cx="7666038" cy="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32"/>
          <p:cNvSpPr>
            <a:spLocks noChangeShapeType="1"/>
          </p:cNvSpPr>
          <p:nvPr/>
        </p:nvSpPr>
        <p:spPr bwMode="auto">
          <a:xfrm>
            <a:off x="2161617" y="3881869"/>
            <a:ext cx="7666038" cy="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33"/>
          <p:cNvSpPr>
            <a:spLocks noChangeShapeType="1"/>
          </p:cNvSpPr>
          <p:nvPr/>
        </p:nvSpPr>
        <p:spPr bwMode="auto">
          <a:xfrm>
            <a:off x="2165874" y="4229675"/>
            <a:ext cx="7666038" cy="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2" name="Line 38"/>
          <p:cNvSpPr>
            <a:spLocks noChangeShapeType="1"/>
          </p:cNvSpPr>
          <p:nvPr/>
        </p:nvSpPr>
        <p:spPr bwMode="auto">
          <a:xfrm>
            <a:off x="2193365" y="4314825"/>
            <a:ext cx="0" cy="2795588"/>
          </a:xfrm>
          <a:prstGeom prst="line">
            <a:avLst/>
          </a:prstGeom>
          <a:noFill/>
          <a:ln w="11113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Line 39"/>
          <p:cNvSpPr>
            <a:spLocks noChangeShapeType="1"/>
          </p:cNvSpPr>
          <p:nvPr/>
        </p:nvSpPr>
        <p:spPr bwMode="auto">
          <a:xfrm>
            <a:off x="9846702" y="4314825"/>
            <a:ext cx="0" cy="2795588"/>
          </a:xfrm>
          <a:prstGeom prst="line">
            <a:avLst/>
          </a:prstGeom>
          <a:noFill/>
          <a:ln w="11113" cap="flat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4988859" y="1164992"/>
            <a:ext cx="388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(100)</a:t>
            </a:r>
            <a:r>
              <a:rPr lang="en-US" sz="3600" baseline="-25000" dirty="0" smtClean="0"/>
              <a:t>10</a:t>
            </a:r>
            <a:r>
              <a:rPr lang="en-US" sz="3600" dirty="0" smtClean="0"/>
              <a:t> =(?)</a:t>
            </a:r>
            <a:r>
              <a:rPr lang="en-US" sz="3600" baseline="-25000" dirty="0" smtClean="0"/>
              <a:t>16</a:t>
            </a:r>
          </a:p>
        </p:txBody>
      </p:sp>
      <p:cxnSp>
        <p:nvCxnSpPr>
          <p:cNvPr id="19" name="Straight Connector 18"/>
          <p:cNvCxnSpPr/>
          <p:nvPr/>
        </p:nvCxnSpPr>
        <p:spPr>
          <a:xfrm rot="16200000" flipH="1">
            <a:off x="9826174" y="3657603"/>
            <a:ext cx="1407883" cy="145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0145486" y="2467429"/>
            <a:ext cx="769258" cy="377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LSB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0203543" y="4455886"/>
            <a:ext cx="740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MSB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3701143" y="5094514"/>
            <a:ext cx="47752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(100)</a:t>
            </a:r>
            <a:r>
              <a:rPr lang="en-US" sz="2800" baseline="-25000" dirty="0" smtClean="0"/>
              <a:t>10 </a:t>
            </a:r>
            <a:r>
              <a:rPr lang="en-US" sz="2800" dirty="0" smtClean="0"/>
              <a:t>= (64)</a:t>
            </a:r>
            <a:r>
              <a:rPr lang="en-US" sz="2800" baseline="-25000" dirty="0" smtClean="0"/>
              <a:t>16   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562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0" grpId="2"/>
      <p:bldP spid="21" grpId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31920" y="640079"/>
            <a:ext cx="33571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/>
              <a:t>একক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কাজ</a:t>
            </a:r>
            <a:endParaRPr lang="en-US" sz="4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534885" y="1425471"/>
            <a:ext cx="8151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১. </a:t>
            </a:r>
            <a:r>
              <a:rPr lang="en-US" dirty="0" err="1" smtClean="0"/>
              <a:t>অক্টাল</a:t>
            </a:r>
            <a:r>
              <a:rPr lang="en-US" dirty="0" smtClean="0"/>
              <a:t> </a:t>
            </a:r>
            <a:r>
              <a:rPr lang="en-US" dirty="0" err="1" smtClean="0"/>
              <a:t>সংখ্যা</a:t>
            </a:r>
            <a:r>
              <a:rPr lang="en-US" dirty="0" smtClean="0"/>
              <a:t> </a:t>
            </a:r>
            <a:r>
              <a:rPr lang="en-US" dirty="0" err="1" smtClean="0"/>
              <a:t>পদ্ধতিতে</a:t>
            </a:r>
            <a:r>
              <a:rPr lang="en-US" dirty="0" smtClean="0"/>
              <a:t> ৭৭+১= </a:t>
            </a:r>
            <a:r>
              <a:rPr lang="en-US" dirty="0" err="1" smtClean="0"/>
              <a:t>কত</a:t>
            </a:r>
            <a:r>
              <a:rPr lang="en-US" dirty="0" smtClean="0"/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72046" y="1946199"/>
            <a:ext cx="1005840" cy="36933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(ক) ৭৮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003074" y="1946199"/>
            <a:ext cx="849086" cy="36933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(খ) ৭০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72046" y="2504413"/>
            <a:ext cx="1580605" cy="36933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(গ) ১০০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003074" y="2537683"/>
            <a:ext cx="1201782" cy="36933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(ঘ) ৮০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34885" y="2976700"/>
            <a:ext cx="53818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২. (৪৫)</a:t>
            </a:r>
            <a:r>
              <a:rPr lang="en-US" baseline="-25000" dirty="0" smtClean="0"/>
              <a:t>১০</a:t>
            </a:r>
            <a:r>
              <a:rPr lang="en-US" dirty="0" smtClean="0"/>
              <a:t> </a:t>
            </a:r>
            <a:r>
              <a:rPr lang="en-US" dirty="0" err="1" smtClean="0"/>
              <a:t>এর</a:t>
            </a:r>
            <a:r>
              <a:rPr lang="en-US" dirty="0" smtClean="0"/>
              <a:t> </a:t>
            </a:r>
            <a:r>
              <a:rPr lang="en-US" dirty="0" err="1" smtClean="0"/>
              <a:t>বাইনারী</a:t>
            </a:r>
            <a:r>
              <a:rPr lang="en-US" dirty="0" smtClean="0"/>
              <a:t> </a:t>
            </a:r>
            <a:r>
              <a:rPr lang="en-US" dirty="0" err="1" smtClean="0"/>
              <a:t>মান</a:t>
            </a:r>
            <a:r>
              <a:rPr lang="en-US" dirty="0" smtClean="0"/>
              <a:t> </a:t>
            </a:r>
            <a:r>
              <a:rPr lang="en-US" dirty="0" err="1" smtClean="0"/>
              <a:t>কত</a:t>
            </a:r>
            <a:r>
              <a:rPr lang="en-US" dirty="0" smtClean="0"/>
              <a:t>?</a:t>
            </a:r>
            <a:endParaRPr lang="en-US" baseline="-25000" dirty="0"/>
          </a:p>
        </p:txBody>
      </p:sp>
      <p:sp>
        <p:nvSpPr>
          <p:cNvPr id="10" name="TextBox 9"/>
          <p:cNvSpPr txBox="1"/>
          <p:nvPr/>
        </p:nvSpPr>
        <p:spPr>
          <a:xfrm>
            <a:off x="1534885" y="4217122"/>
            <a:ext cx="40233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৩.</a:t>
            </a:r>
            <a:r>
              <a:rPr lang="en-US" dirty="0"/>
              <a:t> </a:t>
            </a:r>
            <a:r>
              <a:rPr lang="en-US" dirty="0" smtClean="0"/>
              <a:t>DADA , BABA </a:t>
            </a:r>
            <a:r>
              <a:rPr lang="en-US" dirty="0" err="1" smtClean="0"/>
              <a:t>এর</a:t>
            </a:r>
            <a:r>
              <a:rPr lang="en-US" dirty="0" smtClean="0"/>
              <a:t> </a:t>
            </a:r>
            <a:r>
              <a:rPr lang="en-US" dirty="0" err="1" smtClean="0"/>
              <a:t>চেয়ে</a:t>
            </a:r>
            <a:r>
              <a:rPr lang="en-US" dirty="0" smtClean="0"/>
              <a:t> </a:t>
            </a:r>
            <a:r>
              <a:rPr lang="en-US" dirty="0" err="1" smtClean="0"/>
              <a:t>কত</a:t>
            </a:r>
            <a:r>
              <a:rPr lang="en-US" dirty="0" smtClean="0"/>
              <a:t> </a:t>
            </a:r>
            <a:r>
              <a:rPr lang="en-US" dirty="0" err="1" smtClean="0"/>
              <a:t>বড়</a:t>
            </a:r>
            <a:r>
              <a:rPr lang="en-US" dirty="0" smtClean="0"/>
              <a:t>?</a:t>
            </a:r>
            <a:endParaRPr lang="en-US" baseline="-25000" dirty="0"/>
          </a:p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645921" y="4546735"/>
            <a:ext cx="1632857" cy="36933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ক) ২০২০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003074" y="4546735"/>
            <a:ext cx="1802674" cy="37257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খ) ২০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645921" y="4906515"/>
            <a:ext cx="1750422" cy="36933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গ) ৩০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003074" y="4906515"/>
            <a:ext cx="1018902" cy="36933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ঘ) ৫০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672046" y="3346032"/>
            <a:ext cx="1436914" cy="36933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ক) ১১০১০১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003074" y="3322700"/>
            <a:ext cx="1711233" cy="36933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খ) ১০১১০১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776549" y="3867650"/>
            <a:ext cx="1358537" cy="36933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গ) ১১১১০১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003074" y="3714860"/>
            <a:ext cx="1528354" cy="3831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ঘ)১১১১১১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9927771" y="1946199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874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F0D0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F0D0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F0D0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F0D0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69E1F"/>
                                      </p:to>
                                    </p:animClr>
                                    <p:set>
                                      <p:cBhvr>
                                        <p:cTn id="2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F0D0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F0D0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69E1F"/>
                                      </p:to>
                                    </p:animClr>
                                    <p:set>
                                      <p:cBhvr>
                                        <p:cTn id="4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F0D0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F0D0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F0D0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5AB15"/>
                                      </p:to>
                                    </p:animClr>
                                    <p:set>
                                      <p:cBhvr>
                                        <p:cTn id="6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2" grpId="0"/>
      <p:bldP spid="13" grpId="0"/>
      <p:bldP spid="14" grpId="0"/>
      <p:bldP spid="15" grpId="0"/>
      <p:bldP spid="17" grpId="0"/>
      <p:bldP spid="1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15246" y="574766"/>
            <a:ext cx="27040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/>
              <a:t>দলীয়</a:t>
            </a:r>
            <a:r>
              <a:rPr lang="en-US" sz="2800" b="1" u="sng" dirty="0" smtClean="0"/>
              <a:t> </a:t>
            </a:r>
            <a:r>
              <a:rPr lang="en-US" sz="2800" b="1" u="sng" dirty="0" err="1" smtClean="0"/>
              <a:t>কাজ</a:t>
            </a:r>
            <a:endParaRPr lang="en-US" sz="2800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1985554" y="1554480"/>
            <a:ext cx="8255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 </a:t>
            </a:r>
            <a:r>
              <a:rPr lang="en-US" dirty="0" err="1" smtClean="0"/>
              <a:t>বাইনারি</a:t>
            </a:r>
            <a:r>
              <a:rPr lang="en-US" dirty="0" smtClean="0"/>
              <a:t> </a:t>
            </a:r>
            <a:r>
              <a:rPr lang="en-US" dirty="0" err="1" smtClean="0"/>
              <a:t>সংখ্যা</a:t>
            </a:r>
            <a:r>
              <a:rPr lang="en-US" dirty="0" smtClean="0"/>
              <a:t> </a:t>
            </a:r>
            <a:r>
              <a:rPr lang="en-US" dirty="0" err="1" smtClean="0"/>
              <a:t>পদ্ধতি</a:t>
            </a:r>
            <a:r>
              <a:rPr lang="en-US" dirty="0" smtClean="0"/>
              <a:t> </a:t>
            </a:r>
            <a:r>
              <a:rPr lang="en-US" dirty="0" err="1" smtClean="0"/>
              <a:t>আবিষ্কারের</a:t>
            </a:r>
            <a:r>
              <a:rPr lang="en-US" dirty="0" smtClean="0"/>
              <a:t> </a:t>
            </a:r>
            <a:r>
              <a:rPr lang="en-US" dirty="0" err="1" smtClean="0"/>
              <a:t>ফলে</a:t>
            </a:r>
            <a:r>
              <a:rPr lang="en-US" dirty="0" smtClean="0"/>
              <a:t> </a:t>
            </a:r>
            <a:r>
              <a:rPr lang="en-US" dirty="0" err="1" smtClean="0"/>
              <a:t>কি</a:t>
            </a:r>
            <a:r>
              <a:rPr lang="en-US" dirty="0" smtClean="0"/>
              <a:t> </a:t>
            </a:r>
            <a:r>
              <a:rPr lang="en-US" dirty="0" err="1" smtClean="0"/>
              <a:t>সুবিধা</a:t>
            </a:r>
            <a:r>
              <a:rPr lang="en-US" dirty="0" smtClean="0"/>
              <a:t> </a:t>
            </a:r>
            <a:r>
              <a:rPr lang="en-US" dirty="0" err="1" smtClean="0"/>
              <a:t>হয়েছে</a:t>
            </a:r>
            <a:r>
              <a:rPr lang="en-US" dirty="0" smtClean="0"/>
              <a:t>? </a:t>
            </a:r>
            <a:r>
              <a:rPr lang="en-US" dirty="0" err="1" smtClean="0"/>
              <a:t>ব্যাখ্যা</a:t>
            </a:r>
            <a:r>
              <a:rPr lang="en-US" dirty="0" smtClean="0"/>
              <a:t> </a:t>
            </a:r>
            <a:r>
              <a:rPr lang="en-US" dirty="0" err="1" smtClean="0"/>
              <a:t>কর</a:t>
            </a:r>
            <a:r>
              <a:rPr lang="en-US" dirty="0" smtClean="0"/>
              <a:t>।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776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80114" y="783771"/>
            <a:ext cx="38274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 smtClean="0"/>
              <a:t>মূল্যায়ন</a:t>
            </a:r>
            <a:r>
              <a:rPr lang="en-US" sz="2800" u="sng" dirty="0" smtClean="0"/>
              <a:t> </a:t>
            </a:r>
            <a:endParaRPr lang="en-US" sz="2800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4140926" y="1789611"/>
            <a:ext cx="48855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err="1" smtClean="0"/>
              <a:t>দশমিক</a:t>
            </a:r>
            <a:r>
              <a:rPr lang="en-US" dirty="0" smtClean="0"/>
              <a:t> </a:t>
            </a:r>
            <a:r>
              <a:rPr lang="en-US" dirty="0" err="1" smtClean="0"/>
              <a:t>সংখ্যা</a:t>
            </a:r>
            <a:r>
              <a:rPr lang="en-US" dirty="0" smtClean="0"/>
              <a:t> </a:t>
            </a:r>
            <a:r>
              <a:rPr lang="en-US" dirty="0" err="1" smtClean="0"/>
              <a:t>থেকে</a:t>
            </a:r>
            <a:r>
              <a:rPr lang="en-US" dirty="0" smtClean="0"/>
              <a:t> </a:t>
            </a:r>
            <a:r>
              <a:rPr lang="en-US" dirty="0" err="1" smtClean="0"/>
              <a:t>বাইনারি</a:t>
            </a:r>
            <a:r>
              <a:rPr lang="en-US" dirty="0" smtClean="0"/>
              <a:t> </a:t>
            </a:r>
            <a:r>
              <a:rPr lang="en-US" dirty="0" err="1" smtClean="0"/>
              <a:t>সংখ্যায়</a:t>
            </a:r>
            <a:r>
              <a:rPr lang="en-US" dirty="0" smtClean="0"/>
              <a:t> </a:t>
            </a:r>
            <a:r>
              <a:rPr lang="en-US" dirty="0" err="1" smtClean="0"/>
              <a:t>রুপান্তরের</a:t>
            </a:r>
            <a:r>
              <a:rPr lang="en-US" dirty="0" smtClean="0"/>
              <a:t> </a:t>
            </a:r>
            <a:r>
              <a:rPr lang="en-US" dirty="0" err="1" smtClean="0"/>
              <a:t>নিয়ম</a:t>
            </a:r>
            <a:r>
              <a:rPr lang="en-US" dirty="0" smtClean="0"/>
              <a:t> </a:t>
            </a:r>
            <a:r>
              <a:rPr lang="en-US" dirty="0" err="1" smtClean="0"/>
              <a:t>লেখ</a:t>
            </a:r>
            <a:r>
              <a:rPr lang="en-US" dirty="0" smtClean="0"/>
              <a:t>।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err="1" smtClean="0"/>
              <a:t>দশমিক</a:t>
            </a:r>
            <a:r>
              <a:rPr lang="en-US" dirty="0" smtClean="0"/>
              <a:t> </a:t>
            </a:r>
            <a:r>
              <a:rPr lang="en-US" dirty="0" err="1" smtClean="0"/>
              <a:t>সংখ্যা</a:t>
            </a:r>
            <a:r>
              <a:rPr lang="en-US" dirty="0" smtClean="0"/>
              <a:t> </a:t>
            </a:r>
            <a:r>
              <a:rPr lang="en-US" dirty="0" err="1" smtClean="0"/>
              <a:t>থেকে</a:t>
            </a:r>
            <a:r>
              <a:rPr lang="en-US" dirty="0" smtClean="0"/>
              <a:t> </a:t>
            </a:r>
            <a:r>
              <a:rPr lang="en-US" dirty="0" err="1" smtClean="0"/>
              <a:t>অক্টাল</a:t>
            </a:r>
            <a:r>
              <a:rPr lang="en-US" dirty="0" smtClean="0"/>
              <a:t> </a:t>
            </a:r>
            <a:r>
              <a:rPr lang="en-US" dirty="0" err="1" smtClean="0"/>
              <a:t>সংখ্যায়</a:t>
            </a:r>
            <a:r>
              <a:rPr lang="en-US" dirty="0" smtClean="0"/>
              <a:t> </a:t>
            </a:r>
            <a:r>
              <a:rPr lang="en-US" dirty="0" err="1" smtClean="0"/>
              <a:t>রুপান্তরের</a:t>
            </a:r>
            <a:r>
              <a:rPr lang="en-US" dirty="0" smtClean="0"/>
              <a:t> </a:t>
            </a:r>
            <a:r>
              <a:rPr lang="en-US" dirty="0" err="1" smtClean="0"/>
              <a:t>নিয়ম</a:t>
            </a:r>
            <a:r>
              <a:rPr lang="en-US" dirty="0" smtClean="0"/>
              <a:t> </a:t>
            </a:r>
            <a:r>
              <a:rPr lang="en-US" dirty="0" err="1" smtClean="0"/>
              <a:t>লেখ</a:t>
            </a:r>
            <a:r>
              <a:rPr lang="en-US" dirty="0" smtClean="0"/>
              <a:t>।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616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18995" y="746120"/>
            <a:ext cx="11116492" cy="3135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-12281554" y="284106"/>
            <a:ext cx="1365587" cy="5030268"/>
            <a:chOff x="1583043" y="1902822"/>
            <a:chExt cx="1365587" cy="5030268"/>
          </a:xfrm>
          <a:solidFill>
            <a:srgbClr val="C00000"/>
          </a:solidFill>
        </p:grpSpPr>
        <p:sp>
          <p:nvSpPr>
            <p:cNvPr id="4" name="Freeform 3"/>
            <p:cNvSpPr/>
            <p:nvPr/>
          </p:nvSpPr>
          <p:spPr>
            <a:xfrm>
              <a:off x="1659238" y="1902822"/>
              <a:ext cx="1162340" cy="1123406"/>
            </a:xfrm>
            <a:custGeom>
              <a:avLst/>
              <a:gdLst>
                <a:gd name="connsiteX0" fmla="*/ 567980 w 1162340"/>
                <a:gd name="connsiteY0" fmla="*/ 0 h 1123406"/>
                <a:gd name="connsiteX1" fmla="*/ 1162340 w 1162340"/>
                <a:gd name="connsiteY1" fmla="*/ 561703 h 1123406"/>
                <a:gd name="connsiteX2" fmla="*/ 567980 w 1162340"/>
                <a:gd name="connsiteY2" fmla="*/ 1123406 h 1123406"/>
                <a:gd name="connsiteX3" fmla="*/ 20328 w 1162340"/>
                <a:gd name="connsiteY3" fmla="*/ 780343 h 1123406"/>
                <a:gd name="connsiteX4" fmla="*/ 0 w 1162340"/>
                <a:gd name="connsiteY4" fmla="*/ 718457 h 1123406"/>
                <a:gd name="connsiteX5" fmla="*/ 314809 w 1162340"/>
                <a:gd name="connsiteY5" fmla="*/ 718457 h 1123406"/>
                <a:gd name="connsiteX6" fmla="*/ 346297 w 1162340"/>
                <a:gd name="connsiteY6" fmla="*/ 760295 h 1123406"/>
                <a:gd name="connsiteX7" fmla="*/ 567981 w 1162340"/>
                <a:gd name="connsiteY7" fmla="*/ 842555 h 1123406"/>
                <a:gd name="connsiteX8" fmla="*/ 881490 w 1162340"/>
                <a:gd name="connsiteY8" fmla="*/ 561703 h 1123406"/>
                <a:gd name="connsiteX9" fmla="*/ 567981 w 1162340"/>
                <a:gd name="connsiteY9" fmla="*/ 280851 h 1123406"/>
                <a:gd name="connsiteX10" fmla="*/ 346297 w 1162340"/>
                <a:gd name="connsiteY10" fmla="*/ 363111 h 1123406"/>
                <a:gd name="connsiteX11" fmla="*/ 314809 w 1162340"/>
                <a:gd name="connsiteY11" fmla="*/ 404948 h 1123406"/>
                <a:gd name="connsiteX12" fmla="*/ 1 w 1162340"/>
                <a:gd name="connsiteY12" fmla="*/ 404948 h 1123406"/>
                <a:gd name="connsiteX13" fmla="*/ 20328 w 1162340"/>
                <a:gd name="connsiteY13" fmla="*/ 343063 h 1123406"/>
                <a:gd name="connsiteX14" fmla="*/ 567980 w 1162340"/>
                <a:gd name="connsiteY14" fmla="*/ 0 h 1123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162340" h="1123406">
                  <a:moveTo>
                    <a:pt x="567980" y="0"/>
                  </a:moveTo>
                  <a:cubicBezTo>
                    <a:pt x="896236" y="0"/>
                    <a:pt x="1162340" y="251483"/>
                    <a:pt x="1162340" y="561703"/>
                  </a:cubicBezTo>
                  <a:cubicBezTo>
                    <a:pt x="1162340" y="871923"/>
                    <a:pt x="896236" y="1123406"/>
                    <a:pt x="567980" y="1123406"/>
                  </a:cubicBezTo>
                  <a:cubicBezTo>
                    <a:pt x="321788" y="1123406"/>
                    <a:pt x="110557" y="981947"/>
                    <a:pt x="20328" y="780343"/>
                  </a:cubicBezTo>
                  <a:lnTo>
                    <a:pt x="0" y="718457"/>
                  </a:lnTo>
                  <a:lnTo>
                    <a:pt x="314809" y="718457"/>
                  </a:lnTo>
                  <a:lnTo>
                    <a:pt x="346297" y="760295"/>
                  </a:lnTo>
                  <a:cubicBezTo>
                    <a:pt x="403031" y="811120"/>
                    <a:pt x="481408" y="842555"/>
                    <a:pt x="567981" y="842555"/>
                  </a:cubicBezTo>
                  <a:cubicBezTo>
                    <a:pt x="741127" y="842555"/>
                    <a:pt x="881490" y="716813"/>
                    <a:pt x="881490" y="561703"/>
                  </a:cubicBezTo>
                  <a:cubicBezTo>
                    <a:pt x="881490" y="406593"/>
                    <a:pt x="741127" y="280851"/>
                    <a:pt x="567981" y="280851"/>
                  </a:cubicBezTo>
                  <a:cubicBezTo>
                    <a:pt x="481408" y="280851"/>
                    <a:pt x="403031" y="312287"/>
                    <a:pt x="346297" y="363111"/>
                  </a:cubicBezTo>
                  <a:lnTo>
                    <a:pt x="314809" y="404948"/>
                  </a:lnTo>
                  <a:lnTo>
                    <a:pt x="1" y="404948"/>
                  </a:lnTo>
                  <a:lnTo>
                    <a:pt x="20328" y="343063"/>
                  </a:lnTo>
                  <a:cubicBezTo>
                    <a:pt x="110557" y="141459"/>
                    <a:pt x="321788" y="0"/>
                    <a:pt x="56798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" name="Flowchart: Connector 4"/>
            <p:cNvSpPr/>
            <p:nvPr/>
          </p:nvSpPr>
          <p:spPr>
            <a:xfrm>
              <a:off x="2142436" y="3118755"/>
              <a:ext cx="195941" cy="222069"/>
            </a:xfrm>
            <a:prstGeom prst="flowChartConnector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t"/>
            <a:lstStyle/>
            <a:p>
              <a:pPr algn="ctr">
                <a:lnSpc>
                  <a:spcPct val="200000"/>
                </a:lnSpc>
              </a:pPr>
              <a:endParaRPr lang="en-US"/>
            </a:p>
          </p:txBody>
        </p:sp>
        <p:sp>
          <p:nvSpPr>
            <p:cNvPr id="6" name="Flowchart: Connector 5"/>
            <p:cNvSpPr/>
            <p:nvPr/>
          </p:nvSpPr>
          <p:spPr>
            <a:xfrm>
              <a:off x="2142436" y="3413759"/>
              <a:ext cx="195941" cy="222069"/>
            </a:xfrm>
            <a:prstGeom prst="flowChartConnector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t"/>
            <a:lstStyle/>
            <a:p>
              <a:pPr algn="ctr">
                <a:lnSpc>
                  <a:spcPct val="200000"/>
                </a:lnSpc>
              </a:pPr>
              <a:endParaRPr lang="en-US"/>
            </a:p>
          </p:txBody>
        </p:sp>
        <p:sp>
          <p:nvSpPr>
            <p:cNvPr id="7" name="Flowchart: Connector 6"/>
            <p:cNvSpPr/>
            <p:nvPr/>
          </p:nvSpPr>
          <p:spPr>
            <a:xfrm>
              <a:off x="2129247" y="3729445"/>
              <a:ext cx="195941" cy="222069"/>
            </a:xfrm>
            <a:prstGeom prst="flowChartConnector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t"/>
            <a:lstStyle/>
            <a:p>
              <a:pPr algn="ctr">
                <a:lnSpc>
                  <a:spcPct val="200000"/>
                </a:lnSpc>
              </a:pPr>
              <a:endParaRPr lang="en-US"/>
            </a:p>
          </p:txBody>
        </p:sp>
        <p:sp>
          <p:nvSpPr>
            <p:cNvPr id="8" name="Flowchart: Connector 7"/>
            <p:cNvSpPr/>
            <p:nvPr/>
          </p:nvSpPr>
          <p:spPr>
            <a:xfrm>
              <a:off x="2129247" y="4014651"/>
              <a:ext cx="195941" cy="222069"/>
            </a:xfrm>
            <a:prstGeom prst="flowChartConnector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t"/>
            <a:lstStyle/>
            <a:p>
              <a:pPr algn="ctr">
                <a:lnSpc>
                  <a:spcPct val="200000"/>
                </a:lnSpc>
              </a:pPr>
              <a:endParaRPr lang="en-US"/>
            </a:p>
          </p:txBody>
        </p:sp>
        <p:sp>
          <p:nvSpPr>
            <p:cNvPr id="9" name="Flowchart: Connector 8"/>
            <p:cNvSpPr/>
            <p:nvPr/>
          </p:nvSpPr>
          <p:spPr>
            <a:xfrm>
              <a:off x="2129246" y="4315096"/>
              <a:ext cx="195941" cy="222069"/>
            </a:xfrm>
            <a:prstGeom prst="flowChartConnector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t"/>
            <a:lstStyle/>
            <a:p>
              <a:pPr algn="ctr">
                <a:lnSpc>
                  <a:spcPct val="200000"/>
                </a:lnSpc>
              </a:pPr>
              <a:endParaRPr lang="en-US"/>
            </a:p>
          </p:txBody>
        </p:sp>
        <p:sp>
          <p:nvSpPr>
            <p:cNvPr id="10" name="Flowchart: Connector 9"/>
            <p:cNvSpPr/>
            <p:nvPr/>
          </p:nvSpPr>
          <p:spPr>
            <a:xfrm>
              <a:off x="2127196" y="4628603"/>
              <a:ext cx="195941" cy="222069"/>
            </a:xfrm>
            <a:prstGeom prst="flowChartConnector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t"/>
            <a:lstStyle/>
            <a:p>
              <a:pPr algn="ctr">
                <a:lnSpc>
                  <a:spcPct val="200000"/>
                </a:lnSpc>
              </a:pPr>
              <a:endParaRPr lang="en-US"/>
            </a:p>
          </p:txBody>
        </p:sp>
        <p:sp>
          <p:nvSpPr>
            <p:cNvPr id="11" name="Flowchart: Connector 10"/>
            <p:cNvSpPr/>
            <p:nvPr/>
          </p:nvSpPr>
          <p:spPr>
            <a:xfrm>
              <a:off x="2127196" y="4900747"/>
              <a:ext cx="195941" cy="222069"/>
            </a:xfrm>
            <a:prstGeom prst="flowChartConnector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t"/>
            <a:lstStyle/>
            <a:p>
              <a:pPr algn="ctr">
                <a:lnSpc>
                  <a:spcPct val="200000"/>
                </a:lnSpc>
              </a:pPr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 rot="18715508">
              <a:off x="1549236" y="5533696"/>
              <a:ext cx="1433201" cy="1365587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 flipH="1">
              <a:off x="1865811" y="5812761"/>
              <a:ext cx="359355" cy="76944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4400" dirty="0" err="1" smtClean="0"/>
                <a:t>স্বা</a:t>
              </a:r>
              <a:endParaRPr lang="en-US" sz="4400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-9972198" y="287840"/>
            <a:ext cx="1365587" cy="5030268"/>
            <a:chOff x="1583043" y="1902822"/>
            <a:chExt cx="1365587" cy="5030268"/>
          </a:xfrm>
          <a:solidFill>
            <a:srgbClr val="FFC000"/>
          </a:solidFill>
        </p:grpSpPr>
        <p:sp>
          <p:nvSpPr>
            <p:cNvPr id="15" name="Freeform 14"/>
            <p:cNvSpPr/>
            <p:nvPr/>
          </p:nvSpPr>
          <p:spPr>
            <a:xfrm>
              <a:off x="1659238" y="1902822"/>
              <a:ext cx="1162340" cy="1123406"/>
            </a:xfrm>
            <a:custGeom>
              <a:avLst/>
              <a:gdLst>
                <a:gd name="connsiteX0" fmla="*/ 567980 w 1162340"/>
                <a:gd name="connsiteY0" fmla="*/ 0 h 1123406"/>
                <a:gd name="connsiteX1" fmla="*/ 1162340 w 1162340"/>
                <a:gd name="connsiteY1" fmla="*/ 561703 h 1123406"/>
                <a:gd name="connsiteX2" fmla="*/ 567980 w 1162340"/>
                <a:gd name="connsiteY2" fmla="*/ 1123406 h 1123406"/>
                <a:gd name="connsiteX3" fmla="*/ 20328 w 1162340"/>
                <a:gd name="connsiteY3" fmla="*/ 780343 h 1123406"/>
                <a:gd name="connsiteX4" fmla="*/ 0 w 1162340"/>
                <a:gd name="connsiteY4" fmla="*/ 718457 h 1123406"/>
                <a:gd name="connsiteX5" fmla="*/ 314809 w 1162340"/>
                <a:gd name="connsiteY5" fmla="*/ 718457 h 1123406"/>
                <a:gd name="connsiteX6" fmla="*/ 346297 w 1162340"/>
                <a:gd name="connsiteY6" fmla="*/ 760295 h 1123406"/>
                <a:gd name="connsiteX7" fmla="*/ 567981 w 1162340"/>
                <a:gd name="connsiteY7" fmla="*/ 842555 h 1123406"/>
                <a:gd name="connsiteX8" fmla="*/ 881490 w 1162340"/>
                <a:gd name="connsiteY8" fmla="*/ 561703 h 1123406"/>
                <a:gd name="connsiteX9" fmla="*/ 567981 w 1162340"/>
                <a:gd name="connsiteY9" fmla="*/ 280851 h 1123406"/>
                <a:gd name="connsiteX10" fmla="*/ 346297 w 1162340"/>
                <a:gd name="connsiteY10" fmla="*/ 363111 h 1123406"/>
                <a:gd name="connsiteX11" fmla="*/ 314809 w 1162340"/>
                <a:gd name="connsiteY11" fmla="*/ 404948 h 1123406"/>
                <a:gd name="connsiteX12" fmla="*/ 1 w 1162340"/>
                <a:gd name="connsiteY12" fmla="*/ 404948 h 1123406"/>
                <a:gd name="connsiteX13" fmla="*/ 20328 w 1162340"/>
                <a:gd name="connsiteY13" fmla="*/ 343063 h 1123406"/>
                <a:gd name="connsiteX14" fmla="*/ 567980 w 1162340"/>
                <a:gd name="connsiteY14" fmla="*/ 0 h 1123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162340" h="1123406">
                  <a:moveTo>
                    <a:pt x="567980" y="0"/>
                  </a:moveTo>
                  <a:cubicBezTo>
                    <a:pt x="896236" y="0"/>
                    <a:pt x="1162340" y="251483"/>
                    <a:pt x="1162340" y="561703"/>
                  </a:cubicBezTo>
                  <a:cubicBezTo>
                    <a:pt x="1162340" y="871923"/>
                    <a:pt x="896236" y="1123406"/>
                    <a:pt x="567980" y="1123406"/>
                  </a:cubicBezTo>
                  <a:cubicBezTo>
                    <a:pt x="321788" y="1123406"/>
                    <a:pt x="110557" y="981947"/>
                    <a:pt x="20328" y="780343"/>
                  </a:cubicBezTo>
                  <a:lnTo>
                    <a:pt x="0" y="718457"/>
                  </a:lnTo>
                  <a:lnTo>
                    <a:pt x="314809" y="718457"/>
                  </a:lnTo>
                  <a:lnTo>
                    <a:pt x="346297" y="760295"/>
                  </a:lnTo>
                  <a:cubicBezTo>
                    <a:pt x="403031" y="811120"/>
                    <a:pt x="481408" y="842555"/>
                    <a:pt x="567981" y="842555"/>
                  </a:cubicBezTo>
                  <a:cubicBezTo>
                    <a:pt x="741127" y="842555"/>
                    <a:pt x="881490" y="716813"/>
                    <a:pt x="881490" y="561703"/>
                  </a:cubicBezTo>
                  <a:cubicBezTo>
                    <a:pt x="881490" y="406593"/>
                    <a:pt x="741127" y="280851"/>
                    <a:pt x="567981" y="280851"/>
                  </a:cubicBezTo>
                  <a:cubicBezTo>
                    <a:pt x="481408" y="280851"/>
                    <a:pt x="403031" y="312287"/>
                    <a:pt x="346297" y="363111"/>
                  </a:cubicBezTo>
                  <a:lnTo>
                    <a:pt x="314809" y="404948"/>
                  </a:lnTo>
                  <a:lnTo>
                    <a:pt x="1" y="404948"/>
                  </a:lnTo>
                  <a:lnTo>
                    <a:pt x="20328" y="343063"/>
                  </a:lnTo>
                  <a:cubicBezTo>
                    <a:pt x="110557" y="141459"/>
                    <a:pt x="321788" y="0"/>
                    <a:pt x="56798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16" name="Flowchart: Connector 15"/>
            <p:cNvSpPr/>
            <p:nvPr/>
          </p:nvSpPr>
          <p:spPr>
            <a:xfrm>
              <a:off x="2142436" y="3118755"/>
              <a:ext cx="195941" cy="222069"/>
            </a:xfrm>
            <a:prstGeom prst="flowChartConnector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t"/>
            <a:lstStyle/>
            <a:p>
              <a:pPr algn="ctr">
                <a:lnSpc>
                  <a:spcPct val="200000"/>
                </a:lnSpc>
              </a:pPr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17" name="Flowchart: Connector 16"/>
            <p:cNvSpPr/>
            <p:nvPr/>
          </p:nvSpPr>
          <p:spPr>
            <a:xfrm>
              <a:off x="2142436" y="3413759"/>
              <a:ext cx="195941" cy="222069"/>
            </a:xfrm>
            <a:prstGeom prst="flowChartConnector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t"/>
            <a:lstStyle/>
            <a:p>
              <a:pPr algn="ctr">
                <a:lnSpc>
                  <a:spcPct val="200000"/>
                </a:lnSpc>
              </a:pPr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18" name="Flowchart: Connector 17"/>
            <p:cNvSpPr/>
            <p:nvPr/>
          </p:nvSpPr>
          <p:spPr>
            <a:xfrm>
              <a:off x="2129247" y="3729445"/>
              <a:ext cx="195941" cy="222069"/>
            </a:xfrm>
            <a:prstGeom prst="flowChartConnector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t"/>
            <a:lstStyle/>
            <a:p>
              <a:pPr algn="ctr">
                <a:lnSpc>
                  <a:spcPct val="200000"/>
                </a:lnSpc>
              </a:pPr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19" name="Flowchart: Connector 18"/>
            <p:cNvSpPr/>
            <p:nvPr/>
          </p:nvSpPr>
          <p:spPr>
            <a:xfrm>
              <a:off x="2129247" y="4014651"/>
              <a:ext cx="195941" cy="222069"/>
            </a:xfrm>
            <a:prstGeom prst="flowChartConnector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t"/>
            <a:lstStyle/>
            <a:p>
              <a:pPr algn="ctr">
                <a:lnSpc>
                  <a:spcPct val="200000"/>
                </a:lnSpc>
              </a:pPr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20" name="Flowchart: Connector 19"/>
            <p:cNvSpPr/>
            <p:nvPr/>
          </p:nvSpPr>
          <p:spPr>
            <a:xfrm>
              <a:off x="2129246" y="4315096"/>
              <a:ext cx="195941" cy="222069"/>
            </a:xfrm>
            <a:prstGeom prst="flowChartConnector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t"/>
            <a:lstStyle/>
            <a:p>
              <a:pPr algn="ctr">
                <a:lnSpc>
                  <a:spcPct val="200000"/>
                </a:lnSpc>
              </a:pPr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21" name="Flowchart: Connector 20"/>
            <p:cNvSpPr/>
            <p:nvPr/>
          </p:nvSpPr>
          <p:spPr>
            <a:xfrm>
              <a:off x="2127196" y="4628603"/>
              <a:ext cx="195941" cy="222069"/>
            </a:xfrm>
            <a:prstGeom prst="flowChartConnector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t"/>
            <a:lstStyle/>
            <a:p>
              <a:pPr algn="ctr">
                <a:lnSpc>
                  <a:spcPct val="200000"/>
                </a:lnSpc>
              </a:pPr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22" name="Flowchart: Connector 21"/>
            <p:cNvSpPr/>
            <p:nvPr/>
          </p:nvSpPr>
          <p:spPr>
            <a:xfrm>
              <a:off x="2127196" y="4900747"/>
              <a:ext cx="195941" cy="222069"/>
            </a:xfrm>
            <a:prstGeom prst="flowChartConnector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t"/>
            <a:lstStyle/>
            <a:p>
              <a:pPr algn="ctr">
                <a:lnSpc>
                  <a:spcPct val="200000"/>
                </a:lnSpc>
              </a:pPr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 rot="18715508">
              <a:off x="1549236" y="5533696"/>
              <a:ext cx="1433201" cy="1365587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 flipH="1">
              <a:off x="1865811" y="5812761"/>
              <a:ext cx="359355" cy="76944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4400" dirty="0">
                  <a:solidFill>
                    <a:srgbClr val="FF0000"/>
                  </a:solidFill>
                </a:rPr>
                <a:t>গ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-7692137" y="296399"/>
            <a:ext cx="1365587" cy="5030268"/>
            <a:chOff x="1583043" y="1902822"/>
            <a:chExt cx="1365587" cy="5030268"/>
          </a:xfrm>
          <a:solidFill>
            <a:srgbClr val="00B050"/>
          </a:solidFill>
        </p:grpSpPr>
        <p:sp>
          <p:nvSpPr>
            <p:cNvPr id="26" name="Freeform 25"/>
            <p:cNvSpPr/>
            <p:nvPr/>
          </p:nvSpPr>
          <p:spPr>
            <a:xfrm>
              <a:off x="1659238" y="1902822"/>
              <a:ext cx="1162340" cy="1123406"/>
            </a:xfrm>
            <a:custGeom>
              <a:avLst/>
              <a:gdLst>
                <a:gd name="connsiteX0" fmla="*/ 567980 w 1162340"/>
                <a:gd name="connsiteY0" fmla="*/ 0 h 1123406"/>
                <a:gd name="connsiteX1" fmla="*/ 1162340 w 1162340"/>
                <a:gd name="connsiteY1" fmla="*/ 561703 h 1123406"/>
                <a:gd name="connsiteX2" fmla="*/ 567980 w 1162340"/>
                <a:gd name="connsiteY2" fmla="*/ 1123406 h 1123406"/>
                <a:gd name="connsiteX3" fmla="*/ 20328 w 1162340"/>
                <a:gd name="connsiteY3" fmla="*/ 780343 h 1123406"/>
                <a:gd name="connsiteX4" fmla="*/ 0 w 1162340"/>
                <a:gd name="connsiteY4" fmla="*/ 718457 h 1123406"/>
                <a:gd name="connsiteX5" fmla="*/ 314809 w 1162340"/>
                <a:gd name="connsiteY5" fmla="*/ 718457 h 1123406"/>
                <a:gd name="connsiteX6" fmla="*/ 346297 w 1162340"/>
                <a:gd name="connsiteY6" fmla="*/ 760295 h 1123406"/>
                <a:gd name="connsiteX7" fmla="*/ 567981 w 1162340"/>
                <a:gd name="connsiteY7" fmla="*/ 842555 h 1123406"/>
                <a:gd name="connsiteX8" fmla="*/ 881490 w 1162340"/>
                <a:gd name="connsiteY8" fmla="*/ 561703 h 1123406"/>
                <a:gd name="connsiteX9" fmla="*/ 567981 w 1162340"/>
                <a:gd name="connsiteY9" fmla="*/ 280851 h 1123406"/>
                <a:gd name="connsiteX10" fmla="*/ 346297 w 1162340"/>
                <a:gd name="connsiteY10" fmla="*/ 363111 h 1123406"/>
                <a:gd name="connsiteX11" fmla="*/ 314809 w 1162340"/>
                <a:gd name="connsiteY11" fmla="*/ 404948 h 1123406"/>
                <a:gd name="connsiteX12" fmla="*/ 1 w 1162340"/>
                <a:gd name="connsiteY12" fmla="*/ 404948 h 1123406"/>
                <a:gd name="connsiteX13" fmla="*/ 20328 w 1162340"/>
                <a:gd name="connsiteY13" fmla="*/ 343063 h 1123406"/>
                <a:gd name="connsiteX14" fmla="*/ 567980 w 1162340"/>
                <a:gd name="connsiteY14" fmla="*/ 0 h 1123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162340" h="1123406">
                  <a:moveTo>
                    <a:pt x="567980" y="0"/>
                  </a:moveTo>
                  <a:cubicBezTo>
                    <a:pt x="896236" y="0"/>
                    <a:pt x="1162340" y="251483"/>
                    <a:pt x="1162340" y="561703"/>
                  </a:cubicBezTo>
                  <a:cubicBezTo>
                    <a:pt x="1162340" y="871923"/>
                    <a:pt x="896236" y="1123406"/>
                    <a:pt x="567980" y="1123406"/>
                  </a:cubicBezTo>
                  <a:cubicBezTo>
                    <a:pt x="321788" y="1123406"/>
                    <a:pt x="110557" y="981947"/>
                    <a:pt x="20328" y="780343"/>
                  </a:cubicBezTo>
                  <a:lnTo>
                    <a:pt x="0" y="718457"/>
                  </a:lnTo>
                  <a:lnTo>
                    <a:pt x="314809" y="718457"/>
                  </a:lnTo>
                  <a:lnTo>
                    <a:pt x="346297" y="760295"/>
                  </a:lnTo>
                  <a:cubicBezTo>
                    <a:pt x="403031" y="811120"/>
                    <a:pt x="481408" y="842555"/>
                    <a:pt x="567981" y="842555"/>
                  </a:cubicBezTo>
                  <a:cubicBezTo>
                    <a:pt x="741127" y="842555"/>
                    <a:pt x="881490" y="716813"/>
                    <a:pt x="881490" y="561703"/>
                  </a:cubicBezTo>
                  <a:cubicBezTo>
                    <a:pt x="881490" y="406593"/>
                    <a:pt x="741127" y="280851"/>
                    <a:pt x="567981" y="280851"/>
                  </a:cubicBezTo>
                  <a:cubicBezTo>
                    <a:pt x="481408" y="280851"/>
                    <a:pt x="403031" y="312287"/>
                    <a:pt x="346297" y="363111"/>
                  </a:cubicBezTo>
                  <a:lnTo>
                    <a:pt x="314809" y="404948"/>
                  </a:lnTo>
                  <a:lnTo>
                    <a:pt x="1" y="404948"/>
                  </a:lnTo>
                  <a:lnTo>
                    <a:pt x="20328" y="343063"/>
                  </a:lnTo>
                  <a:cubicBezTo>
                    <a:pt x="110557" y="141459"/>
                    <a:pt x="321788" y="0"/>
                    <a:pt x="56798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27" name="Flowchart: Connector 26"/>
            <p:cNvSpPr/>
            <p:nvPr/>
          </p:nvSpPr>
          <p:spPr>
            <a:xfrm>
              <a:off x="2142436" y="3118755"/>
              <a:ext cx="195941" cy="222069"/>
            </a:xfrm>
            <a:prstGeom prst="flowChartConnector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t"/>
            <a:lstStyle/>
            <a:p>
              <a:pPr algn="ctr">
                <a:lnSpc>
                  <a:spcPct val="200000"/>
                </a:lnSpc>
              </a:pPr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28" name="Flowchart: Connector 27"/>
            <p:cNvSpPr/>
            <p:nvPr/>
          </p:nvSpPr>
          <p:spPr>
            <a:xfrm>
              <a:off x="2142436" y="3413759"/>
              <a:ext cx="195941" cy="222069"/>
            </a:xfrm>
            <a:prstGeom prst="flowChartConnector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t"/>
            <a:lstStyle/>
            <a:p>
              <a:pPr algn="ctr">
                <a:lnSpc>
                  <a:spcPct val="200000"/>
                </a:lnSpc>
              </a:pPr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29" name="Flowchart: Connector 28"/>
            <p:cNvSpPr/>
            <p:nvPr/>
          </p:nvSpPr>
          <p:spPr>
            <a:xfrm>
              <a:off x="2129247" y="3729445"/>
              <a:ext cx="195941" cy="222069"/>
            </a:xfrm>
            <a:prstGeom prst="flowChartConnector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t"/>
            <a:lstStyle/>
            <a:p>
              <a:pPr algn="ctr">
                <a:lnSpc>
                  <a:spcPct val="200000"/>
                </a:lnSpc>
              </a:pPr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30" name="Flowchart: Connector 29"/>
            <p:cNvSpPr/>
            <p:nvPr/>
          </p:nvSpPr>
          <p:spPr>
            <a:xfrm>
              <a:off x="2129247" y="4014651"/>
              <a:ext cx="195941" cy="222069"/>
            </a:xfrm>
            <a:prstGeom prst="flowChartConnector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t"/>
            <a:lstStyle/>
            <a:p>
              <a:pPr algn="ctr">
                <a:lnSpc>
                  <a:spcPct val="200000"/>
                </a:lnSpc>
              </a:pPr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31" name="Flowchart: Connector 30"/>
            <p:cNvSpPr/>
            <p:nvPr/>
          </p:nvSpPr>
          <p:spPr>
            <a:xfrm>
              <a:off x="2129246" y="4315096"/>
              <a:ext cx="195941" cy="222069"/>
            </a:xfrm>
            <a:prstGeom prst="flowChartConnector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t"/>
            <a:lstStyle/>
            <a:p>
              <a:pPr algn="ctr">
                <a:lnSpc>
                  <a:spcPct val="200000"/>
                </a:lnSpc>
              </a:pPr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32" name="Flowchart: Connector 31"/>
            <p:cNvSpPr/>
            <p:nvPr/>
          </p:nvSpPr>
          <p:spPr>
            <a:xfrm>
              <a:off x="2127196" y="4628603"/>
              <a:ext cx="195941" cy="222069"/>
            </a:xfrm>
            <a:prstGeom prst="flowChartConnector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t"/>
            <a:lstStyle/>
            <a:p>
              <a:pPr algn="ctr">
                <a:lnSpc>
                  <a:spcPct val="200000"/>
                </a:lnSpc>
              </a:pPr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33" name="Flowchart: Connector 32"/>
            <p:cNvSpPr/>
            <p:nvPr/>
          </p:nvSpPr>
          <p:spPr>
            <a:xfrm>
              <a:off x="2127196" y="4900747"/>
              <a:ext cx="195941" cy="222069"/>
            </a:xfrm>
            <a:prstGeom prst="flowChartConnector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t"/>
            <a:lstStyle/>
            <a:p>
              <a:pPr algn="ctr">
                <a:lnSpc>
                  <a:spcPct val="200000"/>
                </a:lnSpc>
              </a:pPr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 rot="18715508">
              <a:off x="1549236" y="5533696"/>
              <a:ext cx="1433201" cy="1365587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 flipH="1">
              <a:off x="1865811" y="5812761"/>
              <a:ext cx="359355" cy="76944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4400" dirty="0">
                  <a:solidFill>
                    <a:srgbClr val="FFFF00"/>
                  </a:solidFill>
                </a:rPr>
                <a:t>ত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-5308891" y="279666"/>
            <a:ext cx="1365587" cy="5030268"/>
            <a:chOff x="1583043" y="1902822"/>
            <a:chExt cx="1365587" cy="5030268"/>
          </a:xfrm>
          <a:solidFill>
            <a:srgbClr val="7030A0"/>
          </a:solidFill>
        </p:grpSpPr>
        <p:sp>
          <p:nvSpPr>
            <p:cNvPr id="37" name="Freeform 36"/>
            <p:cNvSpPr/>
            <p:nvPr/>
          </p:nvSpPr>
          <p:spPr>
            <a:xfrm>
              <a:off x="1659238" y="1902822"/>
              <a:ext cx="1162340" cy="1123406"/>
            </a:xfrm>
            <a:custGeom>
              <a:avLst/>
              <a:gdLst>
                <a:gd name="connsiteX0" fmla="*/ 567980 w 1162340"/>
                <a:gd name="connsiteY0" fmla="*/ 0 h 1123406"/>
                <a:gd name="connsiteX1" fmla="*/ 1162340 w 1162340"/>
                <a:gd name="connsiteY1" fmla="*/ 561703 h 1123406"/>
                <a:gd name="connsiteX2" fmla="*/ 567980 w 1162340"/>
                <a:gd name="connsiteY2" fmla="*/ 1123406 h 1123406"/>
                <a:gd name="connsiteX3" fmla="*/ 20328 w 1162340"/>
                <a:gd name="connsiteY3" fmla="*/ 780343 h 1123406"/>
                <a:gd name="connsiteX4" fmla="*/ 0 w 1162340"/>
                <a:gd name="connsiteY4" fmla="*/ 718457 h 1123406"/>
                <a:gd name="connsiteX5" fmla="*/ 314809 w 1162340"/>
                <a:gd name="connsiteY5" fmla="*/ 718457 h 1123406"/>
                <a:gd name="connsiteX6" fmla="*/ 346297 w 1162340"/>
                <a:gd name="connsiteY6" fmla="*/ 760295 h 1123406"/>
                <a:gd name="connsiteX7" fmla="*/ 567981 w 1162340"/>
                <a:gd name="connsiteY7" fmla="*/ 842555 h 1123406"/>
                <a:gd name="connsiteX8" fmla="*/ 881490 w 1162340"/>
                <a:gd name="connsiteY8" fmla="*/ 561703 h 1123406"/>
                <a:gd name="connsiteX9" fmla="*/ 567981 w 1162340"/>
                <a:gd name="connsiteY9" fmla="*/ 280851 h 1123406"/>
                <a:gd name="connsiteX10" fmla="*/ 346297 w 1162340"/>
                <a:gd name="connsiteY10" fmla="*/ 363111 h 1123406"/>
                <a:gd name="connsiteX11" fmla="*/ 314809 w 1162340"/>
                <a:gd name="connsiteY11" fmla="*/ 404948 h 1123406"/>
                <a:gd name="connsiteX12" fmla="*/ 1 w 1162340"/>
                <a:gd name="connsiteY12" fmla="*/ 404948 h 1123406"/>
                <a:gd name="connsiteX13" fmla="*/ 20328 w 1162340"/>
                <a:gd name="connsiteY13" fmla="*/ 343063 h 1123406"/>
                <a:gd name="connsiteX14" fmla="*/ 567980 w 1162340"/>
                <a:gd name="connsiteY14" fmla="*/ 0 h 1123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162340" h="1123406">
                  <a:moveTo>
                    <a:pt x="567980" y="0"/>
                  </a:moveTo>
                  <a:cubicBezTo>
                    <a:pt x="896236" y="0"/>
                    <a:pt x="1162340" y="251483"/>
                    <a:pt x="1162340" y="561703"/>
                  </a:cubicBezTo>
                  <a:cubicBezTo>
                    <a:pt x="1162340" y="871923"/>
                    <a:pt x="896236" y="1123406"/>
                    <a:pt x="567980" y="1123406"/>
                  </a:cubicBezTo>
                  <a:cubicBezTo>
                    <a:pt x="321788" y="1123406"/>
                    <a:pt x="110557" y="981947"/>
                    <a:pt x="20328" y="780343"/>
                  </a:cubicBezTo>
                  <a:lnTo>
                    <a:pt x="0" y="718457"/>
                  </a:lnTo>
                  <a:lnTo>
                    <a:pt x="314809" y="718457"/>
                  </a:lnTo>
                  <a:lnTo>
                    <a:pt x="346297" y="760295"/>
                  </a:lnTo>
                  <a:cubicBezTo>
                    <a:pt x="403031" y="811120"/>
                    <a:pt x="481408" y="842555"/>
                    <a:pt x="567981" y="842555"/>
                  </a:cubicBezTo>
                  <a:cubicBezTo>
                    <a:pt x="741127" y="842555"/>
                    <a:pt x="881490" y="716813"/>
                    <a:pt x="881490" y="561703"/>
                  </a:cubicBezTo>
                  <a:cubicBezTo>
                    <a:pt x="881490" y="406593"/>
                    <a:pt x="741127" y="280851"/>
                    <a:pt x="567981" y="280851"/>
                  </a:cubicBezTo>
                  <a:cubicBezTo>
                    <a:pt x="481408" y="280851"/>
                    <a:pt x="403031" y="312287"/>
                    <a:pt x="346297" y="363111"/>
                  </a:cubicBezTo>
                  <a:lnTo>
                    <a:pt x="314809" y="404948"/>
                  </a:lnTo>
                  <a:lnTo>
                    <a:pt x="1" y="404948"/>
                  </a:lnTo>
                  <a:lnTo>
                    <a:pt x="20328" y="343063"/>
                  </a:lnTo>
                  <a:cubicBezTo>
                    <a:pt x="110557" y="141459"/>
                    <a:pt x="321788" y="0"/>
                    <a:pt x="56798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92D050"/>
                </a:solidFill>
              </a:endParaRPr>
            </a:p>
          </p:txBody>
        </p:sp>
        <p:sp>
          <p:nvSpPr>
            <p:cNvPr id="38" name="Flowchart: Connector 37"/>
            <p:cNvSpPr/>
            <p:nvPr/>
          </p:nvSpPr>
          <p:spPr>
            <a:xfrm>
              <a:off x="2142436" y="3118755"/>
              <a:ext cx="195941" cy="222069"/>
            </a:xfrm>
            <a:prstGeom prst="flowChartConnector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t"/>
            <a:lstStyle/>
            <a:p>
              <a:pPr algn="ctr">
                <a:lnSpc>
                  <a:spcPct val="200000"/>
                </a:lnSpc>
              </a:pPr>
              <a:endParaRPr lang="en-US">
                <a:solidFill>
                  <a:srgbClr val="92D050"/>
                </a:solidFill>
              </a:endParaRPr>
            </a:p>
          </p:txBody>
        </p:sp>
        <p:sp>
          <p:nvSpPr>
            <p:cNvPr id="39" name="Flowchart: Connector 38"/>
            <p:cNvSpPr/>
            <p:nvPr/>
          </p:nvSpPr>
          <p:spPr>
            <a:xfrm>
              <a:off x="2142436" y="3413759"/>
              <a:ext cx="195941" cy="222069"/>
            </a:xfrm>
            <a:prstGeom prst="flowChartConnector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t"/>
            <a:lstStyle/>
            <a:p>
              <a:pPr algn="ctr">
                <a:lnSpc>
                  <a:spcPct val="200000"/>
                </a:lnSpc>
              </a:pPr>
              <a:endParaRPr lang="en-US">
                <a:solidFill>
                  <a:srgbClr val="92D050"/>
                </a:solidFill>
              </a:endParaRPr>
            </a:p>
          </p:txBody>
        </p:sp>
        <p:sp>
          <p:nvSpPr>
            <p:cNvPr id="40" name="Flowchart: Connector 39"/>
            <p:cNvSpPr/>
            <p:nvPr/>
          </p:nvSpPr>
          <p:spPr>
            <a:xfrm>
              <a:off x="2129247" y="3729445"/>
              <a:ext cx="195941" cy="222069"/>
            </a:xfrm>
            <a:prstGeom prst="flowChartConnector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t"/>
            <a:lstStyle/>
            <a:p>
              <a:pPr algn="ctr">
                <a:lnSpc>
                  <a:spcPct val="200000"/>
                </a:lnSpc>
              </a:pPr>
              <a:endParaRPr lang="en-US">
                <a:solidFill>
                  <a:srgbClr val="92D050"/>
                </a:solidFill>
              </a:endParaRPr>
            </a:p>
          </p:txBody>
        </p:sp>
        <p:sp>
          <p:nvSpPr>
            <p:cNvPr id="41" name="Flowchart: Connector 40"/>
            <p:cNvSpPr/>
            <p:nvPr/>
          </p:nvSpPr>
          <p:spPr>
            <a:xfrm>
              <a:off x="2129247" y="4014651"/>
              <a:ext cx="195941" cy="222069"/>
            </a:xfrm>
            <a:prstGeom prst="flowChartConnector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t"/>
            <a:lstStyle/>
            <a:p>
              <a:pPr algn="ctr">
                <a:lnSpc>
                  <a:spcPct val="200000"/>
                </a:lnSpc>
              </a:pPr>
              <a:endParaRPr lang="en-US">
                <a:solidFill>
                  <a:srgbClr val="92D050"/>
                </a:solidFill>
              </a:endParaRPr>
            </a:p>
          </p:txBody>
        </p:sp>
        <p:sp>
          <p:nvSpPr>
            <p:cNvPr id="42" name="Flowchart: Connector 41"/>
            <p:cNvSpPr/>
            <p:nvPr/>
          </p:nvSpPr>
          <p:spPr>
            <a:xfrm>
              <a:off x="2129246" y="4315096"/>
              <a:ext cx="195941" cy="222069"/>
            </a:xfrm>
            <a:prstGeom prst="flowChartConnector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t"/>
            <a:lstStyle/>
            <a:p>
              <a:pPr algn="ctr">
                <a:lnSpc>
                  <a:spcPct val="200000"/>
                </a:lnSpc>
              </a:pPr>
              <a:endParaRPr lang="en-US">
                <a:solidFill>
                  <a:srgbClr val="92D050"/>
                </a:solidFill>
              </a:endParaRPr>
            </a:p>
          </p:txBody>
        </p:sp>
        <p:sp>
          <p:nvSpPr>
            <p:cNvPr id="43" name="Flowchart: Connector 42"/>
            <p:cNvSpPr/>
            <p:nvPr/>
          </p:nvSpPr>
          <p:spPr>
            <a:xfrm>
              <a:off x="2127196" y="4628603"/>
              <a:ext cx="195941" cy="222069"/>
            </a:xfrm>
            <a:prstGeom prst="flowChartConnector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t"/>
            <a:lstStyle/>
            <a:p>
              <a:pPr algn="ctr">
                <a:lnSpc>
                  <a:spcPct val="200000"/>
                </a:lnSpc>
              </a:pPr>
              <a:endParaRPr lang="en-US">
                <a:solidFill>
                  <a:srgbClr val="92D050"/>
                </a:solidFill>
              </a:endParaRPr>
            </a:p>
          </p:txBody>
        </p:sp>
        <p:sp>
          <p:nvSpPr>
            <p:cNvPr id="44" name="Flowchart: Connector 43"/>
            <p:cNvSpPr/>
            <p:nvPr/>
          </p:nvSpPr>
          <p:spPr>
            <a:xfrm>
              <a:off x="2127196" y="4900747"/>
              <a:ext cx="195941" cy="222069"/>
            </a:xfrm>
            <a:prstGeom prst="flowChartConnector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t"/>
            <a:lstStyle/>
            <a:p>
              <a:pPr algn="ctr">
                <a:lnSpc>
                  <a:spcPct val="200000"/>
                </a:lnSpc>
              </a:pPr>
              <a:endParaRPr lang="en-US">
                <a:solidFill>
                  <a:srgbClr val="92D050"/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 rot="18715508">
              <a:off x="1549236" y="5533696"/>
              <a:ext cx="1433201" cy="1365587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92D050"/>
                </a:solidFill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 flipH="1">
              <a:off x="1865811" y="5812761"/>
              <a:ext cx="359355" cy="76944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4400" dirty="0">
                  <a:solidFill>
                    <a:srgbClr val="92D050"/>
                  </a:solidFill>
                </a:rPr>
                <a:t>ম</a:t>
              </a: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-3208377" y="296399"/>
            <a:ext cx="1893091" cy="5818909"/>
            <a:chOff x="9582119" y="95261"/>
            <a:chExt cx="1893091" cy="5818909"/>
          </a:xfrm>
          <a:solidFill>
            <a:schemeClr val="accent4">
              <a:lumMod val="75000"/>
            </a:schemeClr>
          </a:solidFill>
        </p:grpSpPr>
        <p:sp>
          <p:nvSpPr>
            <p:cNvPr id="48" name="Flowchart: Connector 47"/>
            <p:cNvSpPr/>
            <p:nvPr/>
          </p:nvSpPr>
          <p:spPr>
            <a:xfrm>
              <a:off x="10383598" y="1762952"/>
              <a:ext cx="195941" cy="222069"/>
            </a:xfrm>
            <a:prstGeom prst="flowChartConnector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t"/>
            <a:lstStyle/>
            <a:p>
              <a:pPr algn="ctr">
                <a:lnSpc>
                  <a:spcPct val="200000"/>
                </a:lnSpc>
              </a:pPr>
              <a:endParaRPr lang="en-US"/>
            </a:p>
          </p:txBody>
        </p:sp>
        <p:sp>
          <p:nvSpPr>
            <p:cNvPr id="49" name="Flowchart: Connector 48"/>
            <p:cNvSpPr/>
            <p:nvPr/>
          </p:nvSpPr>
          <p:spPr>
            <a:xfrm>
              <a:off x="10370409" y="2078638"/>
              <a:ext cx="195941" cy="222069"/>
            </a:xfrm>
            <a:prstGeom prst="flowChartConnector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t"/>
            <a:lstStyle/>
            <a:p>
              <a:pPr algn="ctr">
                <a:lnSpc>
                  <a:spcPct val="200000"/>
                </a:lnSpc>
              </a:pPr>
              <a:endParaRPr lang="en-US"/>
            </a:p>
          </p:txBody>
        </p:sp>
        <p:sp>
          <p:nvSpPr>
            <p:cNvPr id="50" name="Flowchart: Connector 49"/>
            <p:cNvSpPr/>
            <p:nvPr/>
          </p:nvSpPr>
          <p:spPr>
            <a:xfrm>
              <a:off x="10370409" y="2363844"/>
              <a:ext cx="195941" cy="222069"/>
            </a:xfrm>
            <a:prstGeom prst="flowChartConnector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t"/>
            <a:lstStyle/>
            <a:p>
              <a:pPr algn="ctr">
                <a:lnSpc>
                  <a:spcPct val="200000"/>
                </a:lnSpc>
              </a:pPr>
              <a:endParaRPr lang="en-US"/>
            </a:p>
          </p:txBody>
        </p:sp>
        <p:sp>
          <p:nvSpPr>
            <p:cNvPr id="51" name="Flowchart: Connector 50"/>
            <p:cNvSpPr/>
            <p:nvPr/>
          </p:nvSpPr>
          <p:spPr>
            <a:xfrm>
              <a:off x="10370408" y="2664289"/>
              <a:ext cx="195941" cy="222069"/>
            </a:xfrm>
            <a:prstGeom prst="flowChartConnector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t"/>
            <a:lstStyle/>
            <a:p>
              <a:pPr algn="ctr">
                <a:lnSpc>
                  <a:spcPct val="200000"/>
                </a:lnSpc>
              </a:pPr>
              <a:endParaRPr lang="en-US"/>
            </a:p>
          </p:txBody>
        </p:sp>
        <p:sp>
          <p:nvSpPr>
            <p:cNvPr id="52" name="Flowchart: Connector 51"/>
            <p:cNvSpPr/>
            <p:nvPr/>
          </p:nvSpPr>
          <p:spPr>
            <a:xfrm>
              <a:off x="10368358" y="2977796"/>
              <a:ext cx="195941" cy="222069"/>
            </a:xfrm>
            <a:prstGeom prst="flowChartConnector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t"/>
            <a:lstStyle/>
            <a:p>
              <a:pPr algn="ctr">
                <a:lnSpc>
                  <a:spcPct val="200000"/>
                </a:lnSpc>
              </a:pPr>
              <a:endParaRPr lang="en-US"/>
            </a:p>
          </p:txBody>
        </p:sp>
        <p:sp>
          <p:nvSpPr>
            <p:cNvPr id="53" name="Flowchart: Connector 52"/>
            <p:cNvSpPr/>
            <p:nvPr/>
          </p:nvSpPr>
          <p:spPr>
            <a:xfrm>
              <a:off x="10368358" y="3249940"/>
              <a:ext cx="195941" cy="222069"/>
            </a:xfrm>
            <a:prstGeom prst="flowChartConnector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t"/>
            <a:lstStyle/>
            <a:p>
              <a:pPr algn="ctr">
                <a:lnSpc>
                  <a:spcPct val="200000"/>
                </a:lnSpc>
              </a:pPr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 rot="18715508">
              <a:off x="9550794" y="3989754"/>
              <a:ext cx="1955741" cy="18930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TextBox 54"/>
            <p:cNvSpPr txBox="1"/>
            <p:nvPr/>
          </p:nvSpPr>
          <p:spPr>
            <a:xfrm flipH="1">
              <a:off x="9656250" y="4772643"/>
              <a:ext cx="1816098" cy="93871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 err="1" smtClean="0"/>
                <a:t>Solayman</a:t>
              </a:r>
              <a:endParaRPr lang="en-US" sz="1100" dirty="0" smtClean="0"/>
            </a:p>
            <a:p>
              <a:pPr algn="ctr"/>
              <a:r>
                <a:rPr lang="en-US" sz="1100" dirty="0" smtClean="0"/>
                <a:t>B.A Honors, M.A </a:t>
              </a:r>
            </a:p>
            <a:p>
              <a:pPr algn="ctr"/>
              <a:r>
                <a:rPr lang="en-US" sz="1100" dirty="0" smtClean="0"/>
                <a:t>Lecturer in English</a:t>
              </a:r>
            </a:p>
            <a:p>
              <a:pPr algn="ctr"/>
              <a:r>
                <a:rPr lang="en-US" sz="1100" dirty="0" err="1" smtClean="0"/>
                <a:t>Baghun</a:t>
              </a:r>
              <a:r>
                <a:rPr lang="en-US" sz="1100" dirty="0" smtClean="0"/>
                <a:t> M.U </a:t>
              </a:r>
              <a:r>
                <a:rPr lang="en-US" sz="1100" dirty="0" err="1" smtClean="0"/>
                <a:t>Alim</a:t>
              </a:r>
              <a:r>
                <a:rPr lang="en-US" sz="1100" dirty="0" smtClean="0"/>
                <a:t> Madrasah</a:t>
              </a:r>
            </a:p>
            <a:p>
              <a:pPr algn="ctr"/>
              <a:r>
                <a:rPr lang="en-US" sz="1100" dirty="0" err="1" smtClean="0"/>
                <a:t>Kaligonj</a:t>
              </a:r>
              <a:r>
                <a:rPr lang="en-US" sz="1100" dirty="0" smtClean="0"/>
                <a:t>, </a:t>
              </a:r>
              <a:r>
                <a:rPr lang="en-US" sz="1100" dirty="0" err="1" smtClean="0"/>
                <a:t>Gazipur</a:t>
              </a:r>
              <a:endParaRPr lang="en-US" sz="1100" dirty="0"/>
            </a:p>
          </p:txBody>
        </p:sp>
        <p:pic>
          <p:nvPicPr>
            <p:cNvPr id="56" name="Picture 5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79729" y="3904371"/>
              <a:ext cx="897869" cy="897869"/>
            </a:xfrm>
            <a:prstGeom prst="rect">
              <a:avLst/>
            </a:prstGeom>
            <a:grpFill/>
          </p:spPr>
        </p:pic>
        <p:sp>
          <p:nvSpPr>
            <p:cNvPr id="57" name="Freeform 56"/>
            <p:cNvSpPr/>
            <p:nvPr/>
          </p:nvSpPr>
          <p:spPr>
            <a:xfrm>
              <a:off x="9900400" y="95261"/>
              <a:ext cx="1162340" cy="1123406"/>
            </a:xfrm>
            <a:custGeom>
              <a:avLst/>
              <a:gdLst>
                <a:gd name="connsiteX0" fmla="*/ 567980 w 1162340"/>
                <a:gd name="connsiteY0" fmla="*/ 0 h 1123406"/>
                <a:gd name="connsiteX1" fmla="*/ 1162340 w 1162340"/>
                <a:gd name="connsiteY1" fmla="*/ 561703 h 1123406"/>
                <a:gd name="connsiteX2" fmla="*/ 567980 w 1162340"/>
                <a:gd name="connsiteY2" fmla="*/ 1123406 h 1123406"/>
                <a:gd name="connsiteX3" fmla="*/ 20328 w 1162340"/>
                <a:gd name="connsiteY3" fmla="*/ 780343 h 1123406"/>
                <a:gd name="connsiteX4" fmla="*/ 0 w 1162340"/>
                <a:gd name="connsiteY4" fmla="*/ 718457 h 1123406"/>
                <a:gd name="connsiteX5" fmla="*/ 314809 w 1162340"/>
                <a:gd name="connsiteY5" fmla="*/ 718457 h 1123406"/>
                <a:gd name="connsiteX6" fmla="*/ 346297 w 1162340"/>
                <a:gd name="connsiteY6" fmla="*/ 760295 h 1123406"/>
                <a:gd name="connsiteX7" fmla="*/ 567981 w 1162340"/>
                <a:gd name="connsiteY7" fmla="*/ 842555 h 1123406"/>
                <a:gd name="connsiteX8" fmla="*/ 881490 w 1162340"/>
                <a:gd name="connsiteY8" fmla="*/ 561703 h 1123406"/>
                <a:gd name="connsiteX9" fmla="*/ 567981 w 1162340"/>
                <a:gd name="connsiteY9" fmla="*/ 280851 h 1123406"/>
                <a:gd name="connsiteX10" fmla="*/ 346297 w 1162340"/>
                <a:gd name="connsiteY10" fmla="*/ 363111 h 1123406"/>
                <a:gd name="connsiteX11" fmla="*/ 314809 w 1162340"/>
                <a:gd name="connsiteY11" fmla="*/ 404948 h 1123406"/>
                <a:gd name="connsiteX12" fmla="*/ 1 w 1162340"/>
                <a:gd name="connsiteY12" fmla="*/ 404948 h 1123406"/>
                <a:gd name="connsiteX13" fmla="*/ 20328 w 1162340"/>
                <a:gd name="connsiteY13" fmla="*/ 343063 h 1123406"/>
                <a:gd name="connsiteX14" fmla="*/ 567980 w 1162340"/>
                <a:gd name="connsiteY14" fmla="*/ 0 h 1123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162340" h="1123406">
                  <a:moveTo>
                    <a:pt x="567980" y="0"/>
                  </a:moveTo>
                  <a:cubicBezTo>
                    <a:pt x="896236" y="0"/>
                    <a:pt x="1162340" y="251483"/>
                    <a:pt x="1162340" y="561703"/>
                  </a:cubicBezTo>
                  <a:cubicBezTo>
                    <a:pt x="1162340" y="871923"/>
                    <a:pt x="896236" y="1123406"/>
                    <a:pt x="567980" y="1123406"/>
                  </a:cubicBezTo>
                  <a:cubicBezTo>
                    <a:pt x="321788" y="1123406"/>
                    <a:pt x="110557" y="981947"/>
                    <a:pt x="20328" y="780343"/>
                  </a:cubicBezTo>
                  <a:lnTo>
                    <a:pt x="0" y="718457"/>
                  </a:lnTo>
                  <a:lnTo>
                    <a:pt x="314809" y="718457"/>
                  </a:lnTo>
                  <a:lnTo>
                    <a:pt x="346297" y="760295"/>
                  </a:lnTo>
                  <a:cubicBezTo>
                    <a:pt x="403031" y="811120"/>
                    <a:pt x="481408" y="842555"/>
                    <a:pt x="567981" y="842555"/>
                  </a:cubicBezTo>
                  <a:cubicBezTo>
                    <a:pt x="741127" y="842555"/>
                    <a:pt x="881490" y="716813"/>
                    <a:pt x="881490" y="561703"/>
                  </a:cubicBezTo>
                  <a:cubicBezTo>
                    <a:pt x="881490" y="406593"/>
                    <a:pt x="741127" y="280851"/>
                    <a:pt x="567981" y="280851"/>
                  </a:cubicBezTo>
                  <a:cubicBezTo>
                    <a:pt x="481408" y="280851"/>
                    <a:pt x="403031" y="312287"/>
                    <a:pt x="346297" y="363111"/>
                  </a:cubicBezTo>
                  <a:lnTo>
                    <a:pt x="314809" y="404948"/>
                  </a:lnTo>
                  <a:lnTo>
                    <a:pt x="1" y="404948"/>
                  </a:lnTo>
                  <a:lnTo>
                    <a:pt x="20328" y="343063"/>
                  </a:lnTo>
                  <a:cubicBezTo>
                    <a:pt x="110557" y="141459"/>
                    <a:pt x="321788" y="0"/>
                    <a:pt x="56798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8" name="Flowchart: Connector 57"/>
            <p:cNvSpPr/>
            <p:nvPr/>
          </p:nvSpPr>
          <p:spPr>
            <a:xfrm>
              <a:off x="10383598" y="1467948"/>
              <a:ext cx="195941" cy="222069"/>
            </a:xfrm>
            <a:prstGeom prst="flowChartConnector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t"/>
            <a:lstStyle/>
            <a:p>
              <a:pPr algn="ctr">
                <a:lnSpc>
                  <a:spcPct val="200000"/>
                </a:lnSpc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633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5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2" name="chimes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63" presetClass="path" presetSubtype="0" accel="50000" fill="hold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2.08333E-6 -0.0044 L 1.07708 0.0088 " pathEditMode="relative" rAng="0" ptsTypes="AA" p14:bounceEnd="50000">
                                          <p:cBhvr>
                                            <p:cTn id="11" dur="20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53854" y="648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2" fill="hold">
                                <p:stCondLst>
                                  <p:cond delay="2500"/>
                                </p:stCondLst>
                                <p:childTnLst>
                                  <p:par>
                                    <p:cTn id="13" presetID="63" presetClass="path" presetSubtype="0" accel="50000" fill="hold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1.04167E-6 -0.00439 L 1.06667 0.00834 " pathEditMode="relative" rAng="0" ptsTypes="AA" p14:bounceEnd="50000">
                                          <p:cBhvr>
                                            <p:cTn id="14" dur="20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53333" y="625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5" fill="hold">
                                <p:stCondLst>
                                  <p:cond delay="4500"/>
                                </p:stCondLst>
                                <p:childTnLst>
                                  <p:par>
                                    <p:cTn id="16" presetID="63" presetClass="path" presetSubtype="0" accel="50000" fill="hold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2.08333E-7 -3.7037E-6 L 1.04909 0.00764 " pathEditMode="relative" rAng="0" ptsTypes="AA" p14:bounceEnd="50000">
                                          <p:cBhvr>
                                            <p:cTn id="17" dur="20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52461" y="370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8" fill="hold">
                                <p:stCondLst>
                                  <p:cond delay="6500"/>
                                </p:stCondLst>
                                <p:childTnLst>
                                  <p:par>
                                    <p:cTn id="19" presetID="63" presetClass="path" presetSubtype="0" accel="50000" fill="hold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2.91667E-6 0.0044 L 1.02787 0.00972 " pathEditMode="relative" rAng="0" ptsTypes="AA" p14:bounceEnd="50000">
                                          <p:cBhvr>
                                            <p:cTn id="20" dur="20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51393" y="255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1" fill="hold">
                                <p:stCondLst>
                                  <p:cond delay="8500"/>
                                </p:stCondLst>
                                <p:childTnLst>
                                  <p:par>
                                    <p:cTn id="22" presetID="63" presetClass="path" presetSubtype="0" accel="50000" fill="hold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3.125E-6 0.0132 L 1.025 0.00602 " pathEditMode="relative" rAng="0" ptsTypes="AA" p14:bounceEnd="50000">
                                          <p:cBhvr>
                                            <p:cTn id="23" dur="200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51250" y="-370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5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4" name="chimes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63" presetClass="path" presetSubtype="0" accel="5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2.08333E-6 -0.0044 L 1.07708 0.0088 " pathEditMode="relative" rAng="0" ptsTypes="AA">
                                          <p:cBhvr>
                                            <p:cTn id="11" dur="20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53854" y="648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2" fill="hold">
                                <p:stCondLst>
                                  <p:cond delay="2500"/>
                                </p:stCondLst>
                                <p:childTnLst>
                                  <p:par>
                                    <p:cTn id="13" presetID="63" presetClass="path" presetSubtype="0" accel="5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1.04167E-6 -0.00439 L 1.06667 0.00834 " pathEditMode="relative" rAng="0" ptsTypes="AA">
                                          <p:cBhvr>
                                            <p:cTn id="14" dur="20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53333" y="625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5" fill="hold">
                                <p:stCondLst>
                                  <p:cond delay="4500"/>
                                </p:stCondLst>
                                <p:childTnLst>
                                  <p:par>
                                    <p:cTn id="16" presetID="63" presetClass="path" presetSubtype="0" accel="5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2.08333E-7 -3.7037E-6 L 1.04909 0.00764 " pathEditMode="relative" rAng="0" ptsTypes="AA">
                                          <p:cBhvr>
                                            <p:cTn id="17" dur="20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52461" y="370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8" fill="hold">
                                <p:stCondLst>
                                  <p:cond delay="6500"/>
                                </p:stCondLst>
                                <p:childTnLst>
                                  <p:par>
                                    <p:cTn id="19" presetID="63" presetClass="path" presetSubtype="0" accel="5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2.91667E-6 0.0044 L 1.02787 0.00972 " pathEditMode="relative" rAng="0" ptsTypes="AA">
                                          <p:cBhvr>
                                            <p:cTn id="20" dur="20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51393" y="255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1" fill="hold">
                                <p:stCondLst>
                                  <p:cond delay="8500"/>
                                </p:stCondLst>
                                <p:childTnLst>
                                  <p:par>
                                    <p:cTn id="22" presetID="63" presetClass="path" presetSubtype="0" accel="5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3.125E-6 0.0132 L 1.025 0.00602 " pathEditMode="relative" rAng="0" ptsTypes="AA">
                                          <p:cBhvr>
                                            <p:cTn id="23" dur="200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51250" y="-370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" grpId="0" animBg="1"/>
        </p:bldLst>
      </p:timing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265920" cy="967694"/>
          </a:xfrm>
        </p:spPr>
        <p:txBody>
          <a:bodyPr>
            <a:normAutofit/>
          </a:bodyPr>
          <a:lstStyle/>
          <a:p>
            <a:r>
              <a:rPr lang="en-US" sz="4800" b="1" u="sng" dirty="0" err="1" smtClean="0"/>
              <a:t>বাড়ির</a:t>
            </a:r>
            <a:r>
              <a:rPr lang="en-US" sz="4800" b="1" u="sng" dirty="0" smtClean="0"/>
              <a:t> </a:t>
            </a:r>
            <a:r>
              <a:rPr lang="en-US" sz="4800" b="1" u="sng" dirty="0" err="1" smtClean="0"/>
              <a:t>কাজ</a:t>
            </a:r>
            <a:endParaRPr lang="en-US" sz="4800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899954"/>
            <a:ext cx="9144000" cy="235784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/>
              <a:t>বাইনারি</a:t>
            </a:r>
            <a:r>
              <a:rPr lang="en-US" dirty="0"/>
              <a:t> </a:t>
            </a:r>
            <a:r>
              <a:rPr lang="en-US" dirty="0" err="1"/>
              <a:t>সংখ্যার</a:t>
            </a:r>
            <a:r>
              <a:rPr lang="en-US" dirty="0"/>
              <a:t> </a:t>
            </a:r>
            <a:r>
              <a:rPr lang="en-US" dirty="0" err="1"/>
              <a:t>ধারণার</a:t>
            </a:r>
            <a:r>
              <a:rPr lang="en-US" dirty="0"/>
              <a:t> </a:t>
            </a:r>
            <a:r>
              <a:rPr lang="en-US" dirty="0" err="1"/>
              <a:t>উপর</a:t>
            </a:r>
            <a:r>
              <a:rPr lang="en-US" dirty="0"/>
              <a:t> </a:t>
            </a:r>
            <a:r>
              <a:rPr lang="en-US" dirty="0" err="1"/>
              <a:t>ভিত্তি</a:t>
            </a:r>
            <a:r>
              <a:rPr lang="en-US" dirty="0"/>
              <a:t> </a:t>
            </a:r>
            <a:r>
              <a:rPr lang="en-US" dirty="0" err="1"/>
              <a:t>করে</a:t>
            </a:r>
            <a:r>
              <a:rPr lang="en-US" dirty="0"/>
              <a:t> </a:t>
            </a:r>
            <a:r>
              <a:rPr lang="en-US" dirty="0" err="1"/>
              <a:t>কি</a:t>
            </a:r>
            <a:r>
              <a:rPr lang="en-US" dirty="0"/>
              <a:t> </a:t>
            </a:r>
            <a:r>
              <a:rPr lang="en-US" dirty="0" err="1"/>
              <a:t>কি</a:t>
            </a:r>
            <a:r>
              <a:rPr lang="en-US" dirty="0"/>
              <a:t> </a:t>
            </a:r>
            <a:r>
              <a:rPr lang="en-US" dirty="0" err="1"/>
              <a:t>জিনিস</a:t>
            </a:r>
            <a:r>
              <a:rPr lang="en-US" dirty="0"/>
              <a:t> </a:t>
            </a:r>
            <a:r>
              <a:rPr lang="en-US" dirty="0" err="1"/>
              <a:t>আবিষ্কৃত</a:t>
            </a:r>
            <a:r>
              <a:rPr lang="en-US" dirty="0"/>
              <a:t> </a:t>
            </a:r>
            <a:r>
              <a:rPr lang="en-US" dirty="0" err="1"/>
              <a:t>হয়েছে</a:t>
            </a:r>
            <a:r>
              <a:rPr lang="en-US" dirty="0"/>
              <a:t> </a:t>
            </a:r>
            <a:r>
              <a:rPr lang="en-US" dirty="0" err="1"/>
              <a:t>তার</a:t>
            </a:r>
            <a:r>
              <a:rPr lang="en-US" dirty="0"/>
              <a:t> </a:t>
            </a:r>
            <a:r>
              <a:rPr lang="en-US" dirty="0" err="1"/>
              <a:t>একটি</a:t>
            </a:r>
            <a:r>
              <a:rPr lang="en-US" dirty="0"/>
              <a:t> </a:t>
            </a:r>
            <a:r>
              <a:rPr lang="en-US" dirty="0" err="1"/>
              <a:t>তালিকা</a:t>
            </a:r>
            <a:r>
              <a:rPr lang="en-US" dirty="0"/>
              <a:t> </a:t>
            </a:r>
            <a:r>
              <a:rPr lang="en-US" dirty="0" err="1"/>
              <a:t>প্রস্তুত</a:t>
            </a:r>
            <a:r>
              <a:rPr lang="en-US" dirty="0"/>
              <a:t> </a:t>
            </a:r>
            <a:r>
              <a:rPr lang="en-US" dirty="0" err="1"/>
              <a:t>করে</a:t>
            </a:r>
            <a:r>
              <a:rPr lang="en-US" dirty="0"/>
              <a:t> </a:t>
            </a:r>
            <a:r>
              <a:rPr lang="en-US" dirty="0" err="1"/>
              <a:t>নিয়ে</a:t>
            </a:r>
            <a:r>
              <a:rPr lang="en-US" dirty="0"/>
              <a:t> </a:t>
            </a:r>
            <a:r>
              <a:rPr lang="en-US" dirty="0" err="1"/>
              <a:t>আসবে</a:t>
            </a:r>
            <a:r>
              <a:rPr lang="en-US" dirty="0"/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2800707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arewel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001497" y="6210795"/>
            <a:ext cx="2885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</a:t>
            </a:r>
            <a:r>
              <a:rPr lang="en-US" dirty="0" smtClean="0">
                <a:hlinkClick r:id="rId3"/>
              </a:rPr>
              <a:t>https://pixabay.com/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99607" y="1326861"/>
            <a:ext cx="5181600" cy="4351338"/>
          </a:xfrm>
          <a:ln>
            <a:solidFill>
              <a:schemeClr val="tx1"/>
            </a:solidFill>
          </a:ln>
        </p:spPr>
        <p:txBody>
          <a:bodyPr/>
          <a:lstStyle/>
          <a:p>
            <a:pPr>
              <a:lnSpc>
                <a:spcPct val="200000"/>
              </a:lnSpc>
              <a:buNone/>
            </a:pPr>
            <a:r>
              <a:rPr lang="en-US" dirty="0" err="1" smtClean="0"/>
              <a:t>শ্রেণিঃ</a:t>
            </a:r>
            <a:r>
              <a:rPr lang="en-US" dirty="0" smtClean="0"/>
              <a:t> </a:t>
            </a:r>
            <a:r>
              <a:rPr lang="en-US" dirty="0" err="1" smtClean="0"/>
              <a:t>একাদশ</a:t>
            </a:r>
            <a:r>
              <a:rPr lang="en-US" dirty="0" smtClean="0"/>
              <a:t> ও </a:t>
            </a:r>
            <a:r>
              <a:rPr lang="en-US" dirty="0" err="1" smtClean="0"/>
              <a:t>দ্বাদশ</a:t>
            </a:r>
            <a:endParaRPr lang="en-US" dirty="0" smtClean="0"/>
          </a:p>
          <a:p>
            <a:pPr>
              <a:lnSpc>
                <a:spcPct val="150000"/>
              </a:lnSpc>
              <a:buNone/>
            </a:pPr>
            <a:r>
              <a:rPr lang="en-US" dirty="0" err="1" smtClean="0"/>
              <a:t>বিষয়ঃ</a:t>
            </a:r>
            <a:r>
              <a:rPr lang="en-US" dirty="0" smtClean="0"/>
              <a:t> </a:t>
            </a:r>
            <a:r>
              <a:rPr lang="en-US" dirty="0" err="1" smtClean="0"/>
              <a:t>তথ্য</a:t>
            </a:r>
            <a:r>
              <a:rPr lang="en-US" dirty="0" smtClean="0"/>
              <a:t> ও </a:t>
            </a:r>
            <a:r>
              <a:rPr lang="en-US" dirty="0" err="1" smtClean="0"/>
              <a:t>যোগাযোগ</a:t>
            </a:r>
            <a:r>
              <a:rPr lang="en-US" dirty="0" smtClean="0"/>
              <a:t> </a:t>
            </a:r>
            <a:r>
              <a:rPr lang="en-US" dirty="0" err="1" smtClean="0"/>
              <a:t>প্রযুক্তি</a:t>
            </a:r>
            <a:endParaRPr lang="en-US" dirty="0" smtClean="0"/>
          </a:p>
          <a:p>
            <a:pPr>
              <a:lnSpc>
                <a:spcPct val="200000"/>
              </a:lnSpc>
              <a:buNone/>
            </a:pPr>
            <a:r>
              <a:rPr lang="en-US" dirty="0" err="1" smtClean="0"/>
              <a:t>অধ্যায়ঃ</a:t>
            </a:r>
            <a:r>
              <a:rPr lang="en-US" dirty="0" smtClean="0"/>
              <a:t> </a:t>
            </a:r>
            <a:r>
              <a:rPr lang="en-US" dirty="0" err="1" smtClean="0"/>
              <a:t>তৃতীয়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44126840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251200" y="333829"/>
            <a:ext cx="6197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/>
              <a:t>স্লাইডে</a:t>
            </a:r>
            <a:r>
              <a:rPr lang="en-US" sz="4000" dirty="0" smtClean="0"/>
              <a:t> </a:t>
            </a:r>
            <a:r>
              <a:rPr lang="en-US" sz="4000" dirty="0" err="1" smtClean="0"/>
              <a:t>কি</a:t>
            </a:r>
            <a:r>
              <a:rPr lang="en-US" sz="4000" dirty="0" smtClean="0"/>
              <a:t> </a:t>
            </a:r>
            <a:r>
              <a:rPr lang="en-US" sz="4000" dirty="0" err="1" smtClean="0"/>
              <a:t>দেখতে</a:t>
            </a:r>
            <a:r>
              <a:rPr lang="en-US" sz="4000" dirty="0" smtClean="0"/>
              <a:t> </a:t>
            </a:r>
            <a:r>
              <a:rPr lang="en-US" sz="4000" dirty="0" err="1" smtClean="0"/>
              <a:t>পাচ্ছ</a:t>
            </a:r>
            <a:r>
              <a:rPr lang="en-US" sz="4000" dirty="0" smtClean="0"/>
              <a:t>?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3004457" y="5588000"/>
            <a:ext cx="64298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/>
              <a:t>দশমিক</a:t>
            </a:r>
            <a:r>
              <a:rPr lang="en-US" sz="3200" dirty="0" smtClean="0"/>
              <a:t> </a:t>
            </a:r>
            <a:r>
              <a:rPr lang="en-US" sz="3200" dirty="0" err="1" smtClean="0"/>
              <a:t>সংখ্যা</a:t>
            </a:r>
            <a:r>
              <a:rPr lang="en-US" sz="3200" dirty="0" smtClean="0"/>
              <a:t> ও </a:t>
            </a:r>
            <a:r>
              <a:rPr lang="en-US" sz="3200" dirty="0" err="1" smtClean="0"/>
              <a:t>তার</a:t>
            </a:r>
            <a:r>
              <a:rPr lang="en-US" sz="3200" dirty="0" smtClean="0"/>
              <a:t> </a:t>
            </a:r>
            <a:r>
              <a:rPr lang="en-US" sz="3200" dirty="0" err="1" smtClean="0"/>
              <a:t>যোগফল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53674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B9DC2B0-C624-4262-A58B-0793E3CC84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graphicEl>
                                              <a:dgm id="{4B9DC2B0-C624-4262-A58B-0793E3CC84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graphicEl>
                                              <a:dgm id="{4B9DC2B0-C624-4262-A58B-0793E3CC84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graphicEl>
                                              <a:dgm id="{4B9DC2B0-C624-4262-A58B-0793E3CC84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graphicEl>
                                              <a:dgm id="{4B9DC2B0-C624-4262-A58B-0793E3CC84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E20D89B-4C4B-4468-9205-E04E153129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graphicEl>
                                              <a:dgm id="{8E20D89B-4C4B-4468-9205-E04E153129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graphicEl>
                                              <a:dgm id="{8E20D89B-4C4B-4468-9205-E04E153129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graphicEl>
                                              <a:dgm id="{8E20D89B-4C4B-4468-9205-E04E153129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graphicEl>
                                              <a:dgm id="{8E20D89B-4C4B-4468-9205-E04E153129B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977F5F8-C4A7-4E95-8FAC-49F7F83C6C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graphicEl>
                                              <a:dgm id="{1977F5F8-C4A7-4E95-8FAC-49F7F83C6C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graphicEl>
                                              <a:dgm id="{1977F5F8-C4A7-4E95-8FAC-49F7F83C6C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graphicEl>
                                              <a:dgm id="{1977F5F8-C4A7-4E95-8FAC-49F7F83C6C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graphicEl>
                                              <a:dgm id="{1977F5F8-C4A7-4E95-8FAC-49F7F83C6C5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32438A2-BFB4-45C8-A963-FEE4D83991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graphicEl>
                                              <a:dgm id="{032438A2-BFB4-45C8-A963-FEE4D83991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graphicEl>
                                              <a:dgm id="{032438A2-BFB4-45C8-A963-FEE4D83991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graphicEl>
                                              <a:dgm id="{032438A2-BFB4-45C8-A963-FEE4D83991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>
                                            <p:graphicEl>
                                              <a:dgm id="{032438A2-BFB4-45C8-A963-FEE4D83991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BEE2697-DED5-44BE-982B-BD1FC0E761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graphicEl>
                                              <a:dgm id="{0BEE2697-DED5-44BE-982B-BD1FC0E761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graphicEl>
                                              <a:dgm id="{0BEE2697-DED5-44BE-982B-BD1FC0E761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graphicEl>
                                              <a:dgm id="{0BEE2697-DED5-44BE-982B-BD1FC0E761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">
                                            <p:graphicEl>
                                              <a:dgm id="{0BEE2697-DED5-44BE-982B-BD1FC0E761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911280707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034971" y="188686"/>
            <a:ext cx="55589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/>
              <a:t>স্লাইডে</a:t>
            </a:r>
            <a:r>
              <a:rPr lang="en-US" sz="4000" dirty="0" smtClean="0"/>
              <a:t> </a:t>
            </a:r>
            <a:r>
              <a:rPr lang="en-US" sz="4000" dirty="0" err="1" smtClean="0"/>
              <a:t>কি</a:t>
            </a:r>
            <a:r>
              <a:rPr lang="en-US" sz="4000" dirty="0" smtClean="0"/>
              <a:t> </a:t>
            </a:r>
            <a:r>
              <a:rPr lang="en-US" sz="4000" dirty="0" err="1" smtClean="0"/>
              <a:t>দেখতে</a:t>
            </a:r>
            <a:r>
              <a:rPr lang="en-US" sz="4000" dirty="0" smtClean="0"/>
              <a:t> </a:t>
            </a:r>
            <a:r>
              <a:rPr lang="en-US" sz="4000" dirty="0" err="1" smtClean="0"/>
              <a:t>পাচ্ছ</a:t>
            </a:r>
            <a:r>
              <a:rPr lang="en-US" sz="4000" dirty="0" smtClean="0"/>
              <a:t>?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4122056" y="5921829"/>
            <a:ext cx="67636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বাইনারি</a:t>
            </a:r>
            <a:r>
              <a:rPr lang="en-US" sz="3600" dirty="0" smtClean="0"/>
              <a:t> </a:t>
            </a:r>
            <a:r>
              <a:rPr lang="en-US" sz="3600" dirty="0" err="1" smtClean="0"/>
              <a:t>সংখ্যা</a:t>
            </a:r>
            <a:r>
              <a:rPr lang="en-US" sz="3600" dirty="0" smtClean="0"/>
              <a:t> ও </a:t>
            </a:r>
            <a:r>
              <a:rPr lang="en-US" sz="3600" dirty="0" err="1" smtClean="0"/>
              <a:t>তার</a:t>
            </a:r>
            <a:r>
              <a:rPr lang="en-US" sz="3600" dirty="0" smtClean="0"/>
              <a:t> </a:t>
            </a:r>
            <a:r>
              <a:rPr lang="en-US" sz="3600" dirty="0" err="1" smtClean="0"/>
              <a:t>যোগফল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1063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D93A0CC-E155-4ED2-9C4F-5098A26ED5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>
                                            <p:graphicEl>
                                              <a:dgm id="{7D93A0CC-E155-4ED2-9C4F-5098A26ED5A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F1E95FC-E371-425D-ADC1-8DE9BAEEEB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>
                                            <p:graphicEl>
                                              <a:dgm id="{2F1E95FC-E371-425D-ADC1-8DE9BAEEEB8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342628D-D83D-4CB5-9E66-A8E5539672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2">
                                            <p:graphicEl>
                                              <a:dgm id="{8342628D-D83D-4CB5-9E66-A8E5539672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73D2F51-B6E3-476B-A7F4-3155A174C8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2">
                                            <p:graphicEl>
                                              <a:dgm id="{673D2F51-B6E3-476B-A7F4-3155A174C89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D185FE3-474B-4EA8-B7BA-4D2DFCFCE3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2">
                                            <p:graphicEl>
                                              <a:dgm id="{CD185FE3-474B-4EA8-B7BA-4D2DFCFCE35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519722096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802743" y="6037943"/>
            <a:ext cx="538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/>
              <a:t>হেক্সাডেসিমাল</a:t>
            </a:r>
            <a:r>
              <a:rPr lang="en-US" sz="3600" dirty="0" smtClean="0"/>
              <a:t> </a:t>
            </a:r>
            <a:r>
              <a:rPr lang="en-US" sz="3600" dirty="0" err="1" smtClean="0"/>
              <a:t>সংখ্যা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51142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F0B913C-CB36-4932-AB77-FE3D1C0E8B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graphicEl>
                                              <a:dgm id="{FF0B913C-CB36-4932-AB77-FE3D1C0E8B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graphicEl>
                                              <a:dgm id="{FF0B913C-CB36-4932-AB77-FE3D1C0E8B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20F8E38-7875-4DD6-B9F5-384E0459EE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graphicEl>
                                              <a:dgm id="{420F8E38-7875-4DD6-B9F5-384E0459EE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graphicEl>
                                              <a:dgm id="{420F8E38-7875-4DD6-B9F5-384E0459EE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8B6F5B7-67F4-43EF-9475-A22D084A28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graphicEl>
                                              <a:dgm id="{78B6F5B7-67F4-43EF-9475-A22D084A28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graphicEl>
                                              <a:dgm id="{78B6F5B7-67F4-43EF-9475-A22D084A28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0091D0B-52D9-4ECA-A81D-7F684436B9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graphicEl>
                                              <a:dgm id="{50091D0B-52D9-4ECA-A81D-7F684436B9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graphicEl>
                                              <a:dgm id="{50091D0B-52D9-4ECA-A81D-7F684436B9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32FCEDD-8814-4974-B6A4-939F9509E3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graphicEl>
                                              <a:dgm id="{532FCEDD-8814-4974-B6A4-939F9509E3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graphicEl>
                                              <a:dgm id="{532FCEDD-8814-4974-B6A4-939F9509E3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70663" y="561703"/>
            <a:ext cx="38796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আজকের</a:t>
            </a:r>
            <a:r>
              <a:rPr lang="en-US" sz="3600" dirty="0" smtClean="0"/>
              <a:t> </a:t>
            </a:r>
            <a:r>
              <a:rPr lang="en-US" sz="3600" dirty="0" err="1" smtClean="0"/>
              <a:t>পাঠ</a:t>
            </a:r>
            <a:r>
              <a:rPr lang="en-US" sz="3600" dirty="0" smtClean="0"/>
              <a:t>-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638629" y="2496457"/>
            <a:ext cx="10595428" cy="218521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en-US" sz="4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en-US" sz="48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সংখ্যা</a:t>
            </a:r>
            <a:r>
              <a:rPr lang="en-US" sz="4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48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পদ্ধতি</a:t>
            </a:r>
            <a:r>
              <a:rPr lang="en-US" sz="4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ও </a:t>
            </a:r>
            <a:r>
              <a:rPr lang="en-US" sz="48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ডিজিটাল</a:t>
            </a:r>
            <a:r>
              <a:rPr lang="en-US" sz="4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48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ডিভাইস</a:t>
            </a:r>
            <a:endParaRPr lang="en-US" sz="4800" b="1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এই</a:t>
            </a:r>
            <a:r>
              <a:rPr lang="en-US" dirty="0" smtClean="0"/>
              <a:t> </a:t>
            </a:r>
            <a:r>
              <a:rPr lang="en-US" dirty="0" err="1" smtClean="0"/>
              <a:t>পাঠ</a:t>
            </a:r>
            <a:r>
              <a:rPr lang="en-US" dirty="0" smtClean="0"/>
              <a:t> </a:t>
            </a:r>
            <a:r>
              <a:rPr lang="en-US" dirty="0" err="1" smtClean="0"/>
              <a:t>শেষে</a:t>
            </a:r>
            <a:r>
              <a:rPr lang="en-US" dirty="0" smtClean="0"/>
              <a:t> </a:t>
            </a:r>
            <a:r>
              <a:rPr lang="en-US" dirty="0" err="1" smtClean="0"/>
              <a:t>শিক্ষার্থীরা</a:t>
            </a:r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Clr>
                <a:srgbClr val="00B050"/>
              </a:buClr>
              <a:buFont typeface="Wingdings" pitchFamily="2" charset="2"/>
              <a:buChar char="ü"/>
            </a:pPr>
            <a:r>
              <a:rPr lang="en-US" dirty="0" smtClean="0"/>
              <a:t> </a:t>
            </a:r>
            <a:r>
              <a:rPr lang="en-US" dirty="0" err="1" smtClean="0"/>
              <a:t>সংখ্যা</a:t>
            </a:r>
            <a:r>
              <a:rPr lang="en-US" dirty="0" smtClean="0"/>
              <a:t> </a:t>
            </a:r>
            <a:r>
              <a:rPr lang="en-US" dirty="0" err="1" smtClean="0"/>
              <a:t>পদ্ধতি</a:t>
            </a:r>
            <a:r>
              <a:rPr lang="en-US" dirty="0" smtClean="0"/>
              <a:t> </a:t>
            </a:r>
            <a:r>
              <a:rPr lang="en-US" dirty="0" err="1" smtClean="0"/>
              <a:t>কি</a:t>
            </a:r>
            <a:r>
              <a:rPr lang="en-US" dirty="0" smtClean="0"/>
              <a:t> </a:t>
            </a:r>
            <a:r>
              <a:rPr lang="en-US" dirty="0" err="1" smtClean="0"/>
              <a:t>তা</a:t>
            </a:r>
            <a:r>
              <a:rPr lang="en-US" dirty="0" smtClean="0"/>
              <a:t> </a:t>
            </a:r>
            <a:r>
              <a:rPr lang="en-US" dirty="0" err="1" smtClean="0"/>
              <a:t>বলতে</a:t>
            </a:r>
            <a:r>
              <a:rPr lang="en-US" dirty="0" smtClean="0"/>
              <a:t> </a:t>
            </a:r>
            <a:r>
              <a:rPr lang="en-US" dirty="0" err="1" smtClean="0"/>
              <a:t>পারবে</a:t>
            </a:r>
            <a:r>
              <a:rPr lang="en-US" dirty="0" smtClean="0"/>
              <a:t>।</a:t>
            </a:r>
          </a:p>
          <a:p>
            <a:pPr>
              <a:lnSpc>
                <a:spcPct val="150000"/>
              </a:lnSpc>
              <a:buClr>
                <a:srgbClr val="00B050"/>
              </a:buClr>
              <a:buFont typeface="Wingdings" pitchFamily="2" charset="2"/>
              <a:buChar char="ü"/>
            </a:pPr>
            <a:r>
              <a:rPr lang="en-US" dirty="0" smtClean="0"/>
              <a:t> </a:t>
            </a:r>
            <a:r>
              <a:rPr lang="en-US" dirty="0" err="1" smtClean="0"/>
              <a:t>দশমিক</a:t>
            </a:r>
            <a:r>
              <a:rPr lang="en-US" dirty="0" smtClean="0"/>
              <a:t> </a:t>
            </a:r>
            <a:r>
              <a:rPr lang="en-US" dirty="0" err="1" smtClean="0"/>
              <a:t>সংখ্যা</a:t>
            </a:r>
            <a:r>
              <a:rPr lang="en-US" dirty="0" smtClean="0"/>
              <a:t> </a:t>
            </a:r>
            <a:r>
              <a:rPr lang="en-US" dirty="0" err="1" smtClean="0"/>
              <a:t>পদ্ধতির</a:t>
            </a:r>
            <a:r>
              <a:rPr lang="en-US" dirty="0" smtClean="0"/>
              <a:t> </a:t>
            </a:r>
            <a:r>
              <a:rPr lang="en-US" dirty="0" err="1" smtClean="0"/>
              <a:t>প্রকারভেদ</a:t>
            </a:r>
            <a:r>
              <a:rPr lang="en-US" dirty="0" smtClean="0"/>
              <a:t> </a:t>
            </a:r>
            <a:r>
              <a:rPr lang="en-US" dirty="0" err="1" smtClean="0"/>
              <a:t>বলতে</a:t>
            </a:r>
            <a:r>
              <a:rPr lang="en-US" dirty="0" smtClean="0"/>
              <a:t> </a:t>
            </a:r>
            <a:r>
              <a:rPr lang="en-US" dirty="0" err="1" smtClean="0"/>
              <a:t>পারবে</a:t>
            </a:r>
            <a:r>
              <a:rPr lang="en-US" dirty="0" smtClean="0"/>
              <a:t>।</a:t>
            </a:r>
          </a:p>
          <a:p>
            <a:pPr>
              <a:lnSpc>
                <a:spcPct val="150000"/>
              </a:lnSpc>
              <a:buClr>
                <a:srgbClr val="00B050"/>
              </a:buClr>
              <a:buFont typeface="Wingdings" pitchFamily="2" charset="2"/>
              <a:buChar char="ü"/>
            </a:pPr>
            <a:r>
              <a:rPr lang="en-US" dirty="0" smtClean="0"/>
              <a:t> </a:t>
            </a:r>
            <a:r>
              <a:rPr lang="en-US" dirty="0" err="1" smtClean="0"/>
              <a:t>দশমিক</a:t>
            </a:r>
            <a:r>
              <a:rPr lang="en-US" dirty="0" smtClean="0"/>
              <a:t> </a:t>
            </a:r>
            <a:r>
              <a:rPr lang="en-US" dirty="0" err="1" smtClean="0"/>
              <a:t>সংখ্যাকে</a:t>
            </a:r>
            <a:r>
              <a:rPr lang="en-US" dirty="0" smtClean="0"/>
              <a:t> </a:t>
            </a:r>
            <a:r>
              <a:rPr lang="en-US" dirty="0" err="1" smtClean="0"/>
              <a:t>যেকোন</a:t>
            </a:r>
            <a:r>
              <a:rPr lang="en-US" dirty="0" smtClean="0"/>
              <a:t> </a:t>
            </a:r>
            <a:r>
              <a:rPr lang="en-US" dirty="0" err="1" smtClean="0"/>
              <a:t>সংখ্যায়</a:t>
            </a:r>
            <a:r>
              <a:rPr lang="en-US" dirty="0" smtClean="0"/>
              <a:t> </a:t>
            </a:r>
            <a:r>
              <a:rPr lang="en-US" dirty="0" err="1" smtClean="0"/>
              <a:t>পরিনত</a:t>
            </a:r>
            <a:r>
              <a:rPr lang="en-US" dirty="0" smtClean="0"/>
              <a:t> </a:t>
            </a:r>
            <a:r>
              <a:rPr lang="en-US" dirty="0" err="1" smtClean="0"/>
              <a:t>করতে</a:t>
            </a:r>
            <a:r>
              <a:rPr lang="en-US" dirty="0" smtClean="0"/>
              <a:t> </a:t>
            </a:r>
            <a:r>
              <a:rPr lang="en-US" dirty="0" err="1" smtClean="0"/>
              <a:t>পারবে</a:t>
            </a:r>
            <a:r>
              <a:rPr lang="en-US" dirty="0" smtClean="0"/>
              <a:t>।</a:t>
            </a:r>
          </a:p>
          <a:p>
            <a:pPr>
              <a:lnSpc>
                <a:spcPct val="150000"/>
              </a:lnSpc>
              <a:buClr>
                <a:srgbClr val="00B050"/>
              </a:buClr>
              <a:buFont typeface="Wingdings" pitchFamily="2" charset="2"/>
              <a:buChar char="ü"/>
            </a:pPr>
            <a:endParaRPr lang="en-US" dirty="0" smtClean="0"/>
          </a:p>
          <a:p>
            <a:pPr>
              <a:lnSpc>
                <a:spcPct val="150000"/>
              </a:lnSpc>
              <a:buClr>
                <a:srgbClr val="00B050"/>
              </a:buClr>
              <a:buFont typeface="Wingdings" pitchFamily="2" charset="2"/>
              <a:buChar char="ü"/>
            </a:pPr>
            <a:endParaRPr lang="en-US" dirty="0" smtClean="0"/>
          </a:p>
          <a:p>
            <a:pPr>
              <a:buFont typeface="Wingdings" pitchFamily="2" charset="2"/>
              <a:buChar char="ü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20107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9751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525</Words>
  <Application>Microsoft Office PowerPoint</Application>
  <PresentationFormat>Widescreen</PresentationFormat>
  <Paragraphs>130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এই পাঠ শেষে শিক্ষার্থীরা -</vt:lpstr>
      <vt:lpstr>PowerPoint Presentation</vt:lpstr>
      <vt:lpstr>সংখ্যা পদ্ধতি</vt:lpstr>
      <vt:lpstr>সংখ্যা পদ্ধতি প্রকারভেদঃ</vt:lpstr>
      <vt:lpstr> পজিশনাল সংখ্যা পদ্ধতি </vt:lpstr>
      <vt:lpstr>নন-পজিশনাল সংখ্যা পদ্ধতি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বাড়ির কাজ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Solayman</dc:creator>
  <cp:lastModifiedBy>resel</cp:lastModifiedBy>
  <cp:revision>45</cp:revision>
  <dcterms:created xsi:type="dcterms:W3CDTF">2019-07-08T15:50:18Z</dcterms:created>
  <dcterms:modified xsi:type="dcterms:W3CDTF">2019-11-05T06:01:55Z</dcterms:modified>
</cp:coreProperties>
</file>